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Lst>
  <p:notesMasterIdLst>
    <p:notesMasterId r:id="rId4"/>
  </p:notesMasterIdLst>
  <p:handoutMasterIdLst>
    <p:handoutMasterId r:id="rId5"/>
  </p:handoutMasterIdLst>
  <p:sldIdLst>
    <p:sldId id="351" r:id="rId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936">
          <p15:clr>
            <a:srgbClr val="A4A3A4"/>
          </p15:clr>
        </p15:guide>
        <p15:guide id="2" orient="horz" pos="709">
          <p15:clr>
            <a:srgbClr val="A4A3A4"/>
          </p15:clr>
        </p15:guide>
        <p15:guide id="3" orient="horz" pos="149">
          <p15:clr>
            <a:srgbClr val="A4A3A4"/>
          </p15:clr>
        </p15:guide>
        <p15:guide id="4" orient="horz" pos="845">
          <p15:clr>
            <a:srgbClr val="A4A3A4"/>
          </p15:clr>
        </p15:guide>
        <p15:guide id="5" orient="horz" pos="971">
          <p15:clr>
            <a:srgbClr val="A4A3A4"/>
          </p15:clr>
        </p15:guide>
        <p15:guide id="6" orient="horz" pos="281">
          <p15:clr>
            <a:srgbClr val="A4A3A4"/>
          </p15:clr>
        </p15:guide>
        <p15:guide id="7" orient="horz" pos="719">
          <p15:clr>
            <a:srgbClr val="A4A3A4"/>
          </p15:clr>
        </p15:guide>
        <p15:guide id="8" pos="574">
          <p15:clr>
            <a:srgbClr val="A4A3A4"/>
          </p15:clr>
        </p15:guide>
        <p15:guide id="9" pos="5466">
          <p15:clr>
            <a:srgbClr val="A4A3A4"/>
          </p15:clr>
        </p15:guide>
        <p15:guide id="10" pos="2925">
          <p15:clr>
            <a:srgbClr val="A4A3A4"/>
          </p15:clr>
        </p15:guide>
        <p15:guide id="11" pos="1338">
          <p15:clr>
            <a:srgbClr val="A4A3A4"/>
          </p15:clr>
        </p15:guide>
        <p15:guide id="12" pos="5193">
          <p15:clr>
            <a:srgbClr val="A4A3A4"/>
          </p15:clr>
        </p15:guide>
        <p15:guide id="13" pos="414">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EE10"/>
    <a:srgbClr val="FFFF66"/>
    <a:srgbClr val="66B492"/>
    <a:srgbClr val="CCE9DB"/>
    <a:srgbClr val="99CDB7"/>
    <a:srgbClr val="339B6E"/>
    <a:srgbClr val="DFD1DE"/>
    <a:srgbClr val="C0A2BD"/>
    <a:srgbClr val="A0749B"/>
    <a:srgbClr val="8145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90" autoAdjust="0"/>
    <p:restoredTop sz="95994" autoAdjust="0"/>
  </p:normalViewPr>
  <p:slideViewPr>
    <p:cSldViewPr showGuides="1">
      <p:cViewPr varScale="1">
        <p:scale>
          <a:sx n="69" d="100"/>
          <a:sy n="69" d="100"/>
        </p:scale>
        <p:origin x="1788" y="60"/>
      </p:cViewPr>
      <p:guideLst>
        <p:guide orient="horz" pos="3936"/>
        <p:guide orient="horz" pos="709"/>
        <p:guide orient="horz" pos="149"/>
        <p:guide orient="horz" pos="845"/>
        <p:guide orient="horz" pos="971"/>
        <p:guide orient="horz" pos="281"/>
        <p:guide orient="horz" pos="719"/>
        <p:guide pos="574"/>
        <p:guide pos="5466"/>
        <p:guide pos="2925"/>
        <p:guide pos="1338"/>
        <p:guide pos="5193"/>
        <p:guide pos="414"/>
      </p:guideLst>
    </p:cSldViewPr>
  </p:slid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62" d="100"/>
          <a:sy n="62" d="100"/>
        </p:scale>
        <p:origin x="-2850" y="-7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78688C09-A274-4C07-9395-CBE67C0DE912}" type="datetimeFigureOut">
              <a:rPr lang="en-US" smtClean="0"/>
              <a:pPr/>
              <a:t>3/2/2017</a:t>
            </a:fld>
            <a:endParaRPr lang="en-GB" dirty="0"/>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18B005D9-1AAC-4E6D-B9B3-BB8CB4FD9D30}" type="slidenum">
              <a:rPr lang="en-GB" smtClean="0"/>
              <a:pPr/>
              <a:t>‹#›</a:t>
            </a:fld>
            <a:endParaRPr lang="en-GB" dirty="0"/>
          </a:p>
        </p:txBody>
      </p:sp>
    </p:spTree>
    <p:extLst>
      <p:ext uri="{BB962C8B-B14F-4D97-AF65-F5344CB8AC3E}">
        <p14:creationId xmlns:p14="http://schemas.microsoft.com/office/powerpoint/2010/main" val="26423720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E8910CE4-810D-4C84-B7AD-48C304FEA169}" type="datetimeFigureOut">
              <a:rPr lang="en-US" smtClean="0"/>
              <a:pPr/>
              <a:t>3/2/2017</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E799493-6412-4470-9830-D005B358D66E}" type="slidenum">
              <a:rPr lang="en-GB" smtClean="0"/>
              <a:pPr/>
              <a:t>‹#›</a:t>
            </a:fld>
            <a:endParaRPr lang="en-GB" dirty="0"/>
          </a:p>
        </p:txBody>
      </p:sp>
    </p:spTree>
    <p:extLst>
      <p:ext uri="{BB962C8B-B14F-4D97-AF65-F5344CB8AC3E}">
        <p14:creationId xmlns:p14="http://schemas.microsoft.com/office/powerpoint/2010/main" val="699245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15" name="Group 14"/>
          <p:cNvGrpSpPr/>
          <p:nvPr userDrawn="1"/>
        </p:nvGrpSpPr>
        <p:grpSpPr>
          <a:xfrm>
            <a:off x="468313" y="226142"/>
            <a:ext cx="8142959" cy="6167226"/>
            <a:chOff x="468313" y="226142"/>
            <a:chExt cx="8142959" cy="6167226"/>
          </a:xfrm>
        </p:grpSpPr>
        <p:sp>
          <p:nvSpPr>
            <p:cNvPr id="16" name="Rectangle 4"/>
            <p:cNvSpPr>
              <a:spLocks noChangeArrowheads="1"/>
            </p:cNvSpPr>
            <p:nvPr/>
          </p:nvSpPr>
          <p:spPr bwMode="auto">
            <a:xfrm flipH="1">
              <a:off x="468313" y="1307018"/>
              <a:ext cx="7020000" cy="5086350"/>
            </a:xfrm>
            <a:prstGeom prst="rect">
              <a:avLst/>
            </a:prstGeom>
            <a:solidFill>
              <a:schemeClr val="accent1">
                <a:lumMod val="40000"/>
                <a:lumOff val="60000"/>
              </a:schemeClr>
            </a:solidFill>
            <a:ln w="9525">
              <a:noFill/>
              <a:miter lim="800000"/>
              <a:headEnd/>
              <a:tailEnd/>
            </a:ln>
            <a:effectLst/>
          </p:spPr>
          <p:txBody>
            <a:bodyPr wrap="none" anchor="ctr"/>
            <a:lstStyle/>
            <a:p>
              <a:r>
                <a:rPr lang="en-GB" dirty="0"/>
                <a:t> </a:t>
              </a:r>
            </a:p>
          </p:txBody>
        </p:sp>
        <p:sp>
          <p:nvSpPr>
            <p:cNvPr id="17" name="Rectangle 4"/>
            <p:cNvSpPr>
              <a:spLocks noChangeArrowheads="1"/>
            </p:cNvSpPr>
            <p:nvPr/>
          </p:nvSpPr>
          <p:spPr bwMode="auto">
            <a:xfrm flipH="1">
              <a:off x="1548072" y="226142"/>
              <a:ext cx="7063200" cy="5040000"/>
            </a:xfrm>
            <a:prstGeom prst="rect">
              <a:avLst/>
            </a:prstGeom>
            <a:solidFill>
              <a:schemeClr val="accent1">
                <a:lumMod val="60000"/>
                <a:lumOff val="40000"/>
              </a:schemeClr>
            </a:solidFill>
            <a:ln w="9525">
              <a:noFill/>
              <a:miter lim="800000"/>
              <a:headEnd/>
              <a:tailEnd/>
            </a:ln>
            <a:effectLst/>
          </p:spPr>
          <p:txBody>
            <a:bodyPr wrap="none" anchor="ctr"/>
            <a:lstStyle/>
            <a:p>
              <a:endParaRPr lang="en-GB" dirty="0"/>
            </a:p>
          </p:txBody>
        </p:sp>
        <p:sp>
          <p:nvSpPr>
            <p:cNvPr id="23" name="Rectangle 4"/>
            <p:cNvSpPr>
              <a:spLocks noChangeArrowheads="1"/>
            </p:cNvSpPr>
            <p:nvPr/>
          </p:nvSpPr>
          <p:spPr bwMode="auto">
            <a:xfrm flipH="1">
              <a:off x="1548072" y="1307018"/>
              <a:ext cx="5942197" cy="3960000"/>
            </a:xfrm>
            <a:prstGeom prst="rect">
              <a:avLst/>
            </a:prstGeom>
            <a:solidFill>
              <a:schemeClr val="accent1"/>
            </a:solidFill>
            <a:ln w="9525">
              <a:noFill/>
              <a:miter lim="800000"/>
              <a:headEnd/>
              <a:tailEnd/>
            </a:ln>
            <a:effectLst/>
          </p:spPr>
          <p:txBody>
            <a:bodyPr wrap="none" anchor="ctr"/>
            <a:lstStyle/>
            <a:p>
              <a:endParaRPr lang="en-GB" dirty="0"/>
            </a:p>
          </p:txBody>
        </p:sp>
        <p:pic>
          <p:nvPicPr>
            <p:cNvPr id="24" name="Picture 23" descr="Shell-2010-Pecten-RGBpc.wmf"/>
            <p:cNvPicPr>
              <a:picLocks noChangeAspect="1"/>
            </p:cNvPicPr>
            <p:nvPr/>
          </p:nvPicPr>
          <p:blipFill>
            <a:blip r:embed="rId2" cstate="print"/>
            <a:stretch>
              <a:fillRect/>
            </a:stretch>
          </p:blipFill>
          <p:spPr>
            <a:xfrm flipH="1">
              <a:off x="468313" y="290934"/>
              <a:ext cx="720000" cy="667868"/>
            </a:xfrm>
            <a:prstGeom prst="rect">
              <a:avLst/>
            </a:prstGeom>
            <a:noFill/>
          </p:spPr>
        </p:pic>
      </p:grpSp>
      <p:sp>
        <p:nvSpPr>
          <p:cNvPr id="28" name="Rectangle 2"/>
          <p:cNvSpPr>
            <a:spLocks noGrp="1" noChangeArrowheads="1"/>
          </p:cNvSpPr>
          <p:nvPr userDrawn="1">
            <p:ph type="ctrTitle"/>
          </p:nvPr>
        </p:nvSpPr>
        <p:spPr>
          <a:xfrm>
            <a:off x="1697782" y="1400847"/>
            <a:ext cx="5670000" cy="1206000"/>
          </a:xfrm>
          <a:noFill/>
        </p:spPr>
        <p:txBody>
          <a:bodyPr lIns="0" tIns="0" rIns="0"/>
          <a:lstStyle>
            <a:lvl1pPr>
              <a:defRPr kern="1200" cap="none" spc="0" baseline="0">
                <a:solidFill>
                  <a:schemeClr val="accent2"/>
                </a:solidFill>
                <a:latin typeface="+mj-lt"/>
                <a:cs typeface="Arial" pitchFamily="34" charset="0"/>
              </a:defRPr>
            </a:lvl1pPr>
          </a:lstStyle>
          <a:p>
            <a:r>
              <a:rPr lang="en-US"/>
              <a:t>Click to edit Master title style</a:t>
            </a:r>
            <a:endParaRPr lang="en-GB" dirty="0"/>
          </a:p>
        </p:txBody>
      </p:sp>
      <p:sp>
        <p:nvSpPr>
          <p:cNvPr id="29" name="Rectangle 3"/>
          <p:cNvSpPr>
            <a:spLocks noGrp="1" noChangeArrowheads="1"/>
          </p:cNvSpPr>
          <p:nvPr userDrawn="1">
            <p:ph type="subTitle" idx="1"/>
          </p:nvPr>
        </p:nvSpPr>
        <p:spPr>
          <a:xfrm>
            <a:off x="1697782" y="2851342"/>
            <a:ext cx="2700000" cy="1620000"/>
          </a:xfrm>
        </p:spPr>
        <p:txBody>
          <a:bodyPr/>
          <a:lstStyle>
            <a:lvl1pPr marL="0" indent="0">
              <a:spcBef>
                <a:spcPct val="0"/>
              </a:spcBef>
              <a:buFont typeface="Wingdings" pitchFamily="2" charset="2"/>
              <a:buNone/>
              <a:defRPr sz="1600" baseline="0">
                <a:solidFill>
                  <a:schemeClr val="tx1"/>
                </a:solidFill>
                <a:latin typeface="+mn-lt"/>
                <a:cs typeface="Arial" pitchFamily="34" charset="0"/>
              </a:defRPr>
            </a:lvl1pPr>
          </a:lstStyle>
          <a:p>
            <a:r>
              <a:rPr lang="en-US"/>
              <a:t>Click to edit Master subtitle style</a:t>
            </a:r>
            <a:endParaRPr lang="en-GB" dirty="0"/>
          </a:p>
        </p:txBody>
      </p:sp>
      <p:sp>
        <p:nvSpPr>
          <p:cNvPr id="26" name="Text Box 11" descr="Text Box 11"/>
          <p:cNvSpPr txBox="1">
            <a:spLocks noChangeArrowheads="1"/>
          </p:cNvSpPr>
          <p:nvPr userDrawn="1"/>
        </p:nvSpPr>
        <p:spPr bwMode="auto">
          <a:xfrm>
            <a:off x="468313" y="6470359"/>
            <a:ext cx="2520000" cy="324000"/>
          </a:xfrm>
          <a:prstGeom prst="rect">
            <a:avLst/>
          </a:prstGeom>
          <a:solidFill>
            <a:schemeClr val="bg1"/>
          </a:solidFill>
          <a:ln w="9525" algn="ctr">
            <a:noFill/>
            <a:miter lim="800000"/>
            <a:headEnd/>
            <a:tailEnd/>
          </a:ln>
          <a:effectLst/>
        </p:spPr>
        <p:txBody>
          <a:bodyPr wrap="none" lIns="0" tIns="0" rIns="0" anchor="t" anchorCtr="0">
            <a:noAutofit/>
          </a:bodyPr>
          <a:lstStyle/>
          <a:p>
            <a:pPr>
              <a:defRPr/>
            </a:pPr>
            <a:r>
              <a:rPr lang="en-GB" sz="800" dirty="0">
                <a:solidFill>
                  <a:schemeClr val="tx1"/>
                </a:solidFill>
                <a:latin typeface="+mn-lt"/>
                <a:cs typeface="Arial" pitchFamily="34" charset="0"/>
              </a:rPr>
              <a:t>Projects &amp; Technology</a:t>
            </a:r>
          </a:p>
        </p:txBody>
      </p:sp>
      <p:sp>
        <p:nvSpPr>
          <p:cNvPr id="27" name="Rectangle 6" descr="Rectangle 6"/>
          <p:cNvSpPr txBox="1">
            <a:spLocks noChangeArrowheads="1"/>
          </p:cNvSpPr>
          <p:nvPr userDrawn="1"/>
        </p:nvSpPr>
        <p:spPr bwMode="auto">
          <a:xfrm>
            <a:off x="8377293" y="6470360"/>
            <a:ext cx="266673" cy="169277"/>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r">
              <a:defRPr sz="800">
                <a:solidFill>
                  <a:schemeClr val="tx1"/>
                </a:solidFill>
                <a:latin typeface="+mn-lt"/>
                <a:cs typeface="Arial" pitchFamily="34"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9C092D77-BF14-44D1-8E50-4F1EFB4AC40D}" type="slidenum">
              <a:rPr kumimoji="0" lang="en-GB" sz="800" b="0" i="0" u="none" strike="noStrike" kern="1200" cap="none" spc="0" normalizeH="0" baseline="0" noProof="0" smtClean="0">
                <a:ln>
                  <a:noFill/>
                </a:ln>
                <a:solidFill>
                  <a:schemeClr val="tx1"/>
                </a:solidFill>
                <a:effectLst/>
                <a:uLnTx/>
                <a:uFillTx/>
                <a:latin typeface="+mn-lt"/>
                <a:ea typeface="+mn-ea"/>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800" b="0" i="0" u="none" strike="noStrike" kern="1200" cap="none" spc="0" normalizeH="0" baseline="0" noProof="0" dirty="0">
              <a:ln>
                <a:noFill/>
              </a:ln>
              <a:solidFill>
                <a:schemeClr val="tx1"/>
              </a:solidFill>
              <a:effectLst/>
              <a:uLnTx/>
              <a:uFillTx/>
              <a:latin typeface="+mn-lt"/>
              <a:ea typeface="+mn-ea"/>
              <a:cs typeface="Arial" pitchFamily="34" charset="0"/>
            </a:endParaRPr>
          </a:p>
        </p:txBody>
      </p:sp>
      <p:sp>
        <p:nvSpPr>
          <p:cNvPr id="30" name="Rectangle 4" descr="Rectangle 4"/>
          <p:cNvSpPr txBox="1">
            <a:spLocks noChangeArrowheads="1"/>
          </p:cNvSpPr>
          <p:nvPr userDrawn="1"/>
        </p:nvSpPr>
        <p:spPr bwMode="auto">
          <a:xfrm>
            <a:off x="7120048" y="6470359"/>
            <a:ext cx="1080000" cy="324000"/>
          </a:xfrm>
          <a:prstGeom prst="rect">
            <a:avLst/>
          </a:prstGeom>
          <a:solidFill>
            <a:schemeClr val="bg1"/>
          </a:solidFill>
          <a:ln w="9525">
            <a:noFill/>
            <a:miter lim="800000"/>
            <a:headEnd/>
            <a:tailEnd/>
          </a:ln>
          <a:effectLst/>
        </p:spPr>
        <p:txBody>
          <a:bodyPr vert="horz" wrap="none" lIns="0" tIns="0" rIns="0" bIns="45720" numCol="1" anchor="t" anchorCtr="0" compatLnSpc="1">
            <a:prstTxWarp prst="textNoShape">
              <a:avLst/>
            </a:prstTxWarp>
          </a:bodyPr>
          <a:lstStyle>
            <a:lvl1pPr algn="l">
              <a:defRPr sz="800">
                <a:solidFill>
                  <a:schemeClr val="tx1"/>
                </a:solidFill>
                <a:latin typeface="+mn-lt"/>
                <a:cs typeface="Arial" pitchFamily="34" charset="0"/>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chemeClr val="tx1"/>
                </a:solidFill>
                <a:effectLst/>
                <a:uLnTx/>
                <a:uFillTx/>
                <a:latin typeface="+mn-lt"/>
                <a:ea typeface="+mn-ea"/>
                <a:cs typeface="Arial" pitchFamily="34" charset="0"/>
              </a:rPr>
              <a:t>November  2010</a:t>
            </a:r>
            <a:endParaRPr kumimoji="0" lang="en-GB" sz="800" b="0" i="0" u="none" strike="noStrike" kern="1200" cap="none" spc="0" normalizeH="0" baseline="0" noProof="0" dirty="0">
              <a:ln>
                <a:noFill/>
              </a:ln>
              <a:solidFill>
                <a:schemeClr val="tx1"/>
              </a:solidFill>
              <a:effectLst/>
              <a:uLnTx/>
              <a:uFillTx/>
              <a:latin typeface="+mn-lt"/>
              <a:ea typeface="+mn-ea"/>
              <a:cs typeface="Arial" pitchFamily="34" charset="0"/>
            </a:endParaRPr>
          </a:p>
        </p:txBody>
      </p:sp>
      <p:sp>
        <p:nvSpPr>
          <p:cNvPr id="31" name="Text Box 11" descr="CONFIDENTIAL_TAG_0xFFEE"/>
          <p:cNvSpPr txBox="1">
            <a:spLocks noChangeArrowheads="1"/>
          </p:cNvSpPr>
          <p:nvPr userDrawn="1"/>
        </p:nvSpPr>
        <p:spPr bwMode="auto">
          <a:xfrm>
            <a:off x="5862803" y="6470649"/>
            <a:ext cx="1080000" cy="169277"/>
          </a:xfrm>
          <a:prstGeom prst="rect">
            <a:avLst/>
          </a:prstGeom>
          <a:noFill/>
          <a:ln w="9525" algn="ctr">
            <a:noFill/>
            <a:miter lim="800000"/>
            <a:headEnd/>
            <a:tailEnd/>
          </a:ln>
          <a:effectLst/>
        </p:spPr>
        <p:txBody>
          <a:bodyPr lIns="0" tIns="0" rIns="0" anchor="t" anchorCtr="0">
            <a:spAutoFit/>
          </a:bodyPr>
          <a:lstStyle/>
          <a:p>
            <a:pPr algn="ctr">
              <a:defRPr/>
            </a:pPr>
            <a:r>
              <a:rPr lang="en-GB" sz="800" dirty="0">
                <a:solidFill>
                  <a:schemeClr val="accent2"/>
                </a:solidFill>
                <a:latin typeface="+mn-lt"/>
              </a:rPr>
              <a:t>Restricted</a:t>
            </a:r>
          </a:p>
        </p:txBody>
      </p:sp>
      <p:pic>
        <p:nvPicPr>
          <p:cNvPr id="18" name="Picture 17" descr="http://sww.shell.com/ep/technology/production/newsletter/8387/NewsletterHeader.jpg"/>
          <p:cNvPicPr>
            <a:picLocks noChangeAspect="1" noChangeArrowheads="1"/>
          </p:cNvPicPr>
          <p:nvPr userDrawn="1"/>
        </p:nvPicPr>
        <p:blipFill>
          <a:blip r:embed="rId3" cstate="print"/>
          <a:srcRect r="76666" b="15851"/>
          <a:stretch>
            <a:fillRect/>
          </a:stretch>
        </p:blipFill>
        <p:spPr bwMode="auto">
          <a:xfrm>
            <a:off x="5286380" y="2214554"/>
            <a:ext cx="3333814" cy="2884489"/>
          </a:xfrm>
          <a:prstGeom prst="rect">
            <a:avLst/>
          </a:prstGeom>
          <a:noFill/>
          <a:ln w="9525">
            <a:noFill/>
            <a:miter lim="800000"/>
            <a:headEnd/>
            <a:tailEnd/>
          </a:ln>
        </p:spPr>
      </p:pic>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grpSp>
        <p:nvGrpSpPr>
          <p:cNvPr id="17" name="Group 16"/>
          <p:cNvGrpSpPr/>
          <p:nvPr userDrawn="1"/>
        </p:nvGrpSpPr>
        <p:grpSpPr>
          <a:xfrm>
            <a:off x="900000" y="648000"/>
            <a:ext cx="7380000" cy="5633999"/>
            <a:chOff x="900000" y="648000"/>
            <a:chExt cx="7380000" cy="5633999"/>
          </a:xfrm>
        </p:grpSpPr>
        <p:sp>
          <p:nvSpPr>
            <p:cNvPr id="13" name="Rectangle 4"/>
            <p:cNvSpPr>
              <a:spLocks noChangeArrowheads="1"/>
            </p:cNvSpPr>
            <p:nvPr userDrawn="1"/>
          </p:nvSpPr>
          <p:spPr bwMode="auto">
            <a:xfrm flipH="1">
              <a:off x="900000" y="1367999"/>
              <a:ext cx="6661152" cy="4914000"/>
            </a:xfrm>
            <a:prstGeom prst="rect">
              <a:avLst/>
            </a:prstGeom>
            <a:solidFill>
              <a:schemeClr val="accent1">
                <a:lumMod val="40000"/>
                <a:lumOff val="60000"/>
              </a:schemeClr>
            </a:solidFill>
            <a:ln w="9525">
              <a:noFill/>
              <a:miter lim="800000"/>
              <a:headEnd/>
              <a:tailEnd/>
            </a:ln>
            <a:effectLst/>
          </p:spPr>
          <p:txBody>
            <a:bodyPr wrap="none" anchor="ctr"/>
            <a:lstStyle/>
            <a:p>
              <a:endParaRPr lang="en-MY" dirty="0"/>
            </a:p>
          </p:txBody>
        </p:sp>
        <p:sp>
          <p:nvSpPr>
            <p:cNvPr id="19" name="Rectangle 4"/>
            <p:cNvSpPr>
              <a:spLocks noChangeArrowheads="1"/>
            </p:cNvSpPr>
            <p:nvPr userDrawn="1"/>
          </p:nvSpPr>
          <p:spPr bwMode="auto">
            <a:xfrm flipH="1">
              <a:off x="1620000" y="648000"/>
              <a:ext cx="6660000" cy="4914000"/>
            </a:xfrm>
            <a:prstGeom prst="rect">
              <a:avLst/>
            </a:prstGeom>
            <a:solidFill>
              <a:schemeClr val="accent1">
                <a:lumMod val="60000"/>
                <a:lumOff val="40000"/>
              </a:schemeClr>
            </a:solidFill>
            <a:ln w="9525">
              <a:noFill/>
              <a:miter lim="800000"/>
              <a:headEnd/>
              <a:tailEnd/>
            </a:ln>
            <a:effectLst/>
          </p:spPr>
          <p:txBody>
            <a:bodyPr wrap="none" anchor="ctr"/>
            <a:lstStyle/>
            <a:p>
              <a:endParaRPr lang="en-MY" dirty="0"/>
            </a:p>
          </p:txBody>
        </p:sp>
        <p:sp>
          <p:nvSpPr>
            <p:cNvPr id="23" name="Rectangle 4"/>
            <p:cNvSpPr>
              <a:spLocks noChangeArrowheads="1"/>
            </p:cNvSpPr>
            <p:nvPr userDrawn="1"/>
          </p:nvSpPr>
          <p:spPr bwMode="auto">
            <a:xfrm flipH="1">
              <a:off x="1620000" y="1367999"/>
              <a:ext cx="5940000" cy="4194000"/>
            </a:xfrm>
            <a:prstGeom prst="rect">
              <a:avLst/>
            </a:prstGeom>
            <a:solidFill>
              <a:schemeClr val="accent1"/>
            </a:solidFill>
            <a:ln w="9525">
              <a:noFill/>
              <a:miter lim="800000"/>
              <a:headEnd/>
              <a:tailEnd/>
            </a:ln>
            <a:effectLst/>
          </p:spPr>
          <p:txBody>
            <a:bodyPr wrap="none" anchor="ctr"/>
            <a:lstStyle/>
            <a:p>
              <a:endParaRPr lang="en-MY" dirty="0"/>
            </a:p>
          </p:txBody>
        </p:sp>
      </p:grpSp>
      <p:sp>
        <p:nvSpPr>
          <p:cNvPr id="18" name="Title 1"/>
          <p:cNvSpPr>
            <a:spLocks noGrp="1"/>
          </p:cNvSpPr>
          <p:nvPr>
            <p:ph type="title"/>
          </p:nvPr>
        </p:nvSpPr>
        <p:spPr>
          <a:xfrm>
            <a:off x="1782070" y="3198783"/>
            <a:ext cx="5603468" cy="1362075"/>
          </a:xfrm>
          <a:prstGeom prst="rect">
            <a:avLst/>
          </a:prstGeom>
        </p:spPr>
        <p:txBody>
          <a:bodyPr lIns="0" tIns="0" rIns="0" bIns="0"/>
          <a:lstStyle>
            <a:lvl1pPr algn="l">
              <a:lnSpc>
                <a:spcPct val="120000"/>
              </a:lnSpc>
              <a:defRPr sz="1600" b="0" cap="none" baseline="0">
                <a:solidFill>
                  <a:schemeClr val="tx1"/>
                </a:solidFill>
                <a:latin typeface="+mn-lt"/>
              </a:defRPr>
            </a:lvl1pPr>
          </a:lstStyle>
          <a:p>
            <a:r>
              <a:rPr lang="en-US" dirty="0"/>
              <a:t>Click to edit Master title style</a:t>
            </a:r>
            <a:endParaRPr lang="en-MY" dirty="0"/>
          </a:p>
        </p:txBody>
      </p:sp>
      <p:sp>
        <p:nvSpPr>
          <p:cNvPr id="25" name="Text Placeholder 2"/>
          <p:cNvSpPr>
            <a:spLocks noGrp="1"/>
          </p:cNvSpPr>
          <p:nvPr>
            <p:ph type="body" idx="1" hasCustomPrompt="1"/>
          </p:nvPr>
        </p:nvSpPr>
        <p:spPr>
          <a:xfrm>
            <a:off x="1782070" y="2379407"/>
            <a:ext cx="5603468" cy="741600"/>
          </a:xfrm>
          <a:prstGeom prst="rect">
            <a:avLst/>
          </a:prstGeom>
        </p:spPr>
        <p:txBody>
          <a:bodyPr lIns="0" tIns="0" rIns="0" bIns="0" anchor="t" anchorCtr="0"/>
          <a:lstStyle>
            <a:lvl1pPr marL="0" indent="0">
              <a:lnSpc>
                <a:spcPct val="120000"/>
              </a:lnSpc>
              <a:buNone/>
              <a:defRPr sz="2400" b="1" cap="none" baseline="0">
                <a:solidFill>
                  <a:schemeClr val="accent2"/>
                </a:solidFill>
                <a:latin typeface="+mj-lt"/>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 </a:t>
            </a:r>
          </a:p>
        </p:txBody>
      </p:sp>
      <p:sp>
        <p:nvSpPr>
          <p:cNvPr id="34" name="Text Placeholder 13"/>
          <p:cNvSpPr>
            <a:spLocks noGrp="1"/>
          </p:cNvSpPr>
          <p:nvPr>
            <p:ph type="body" sz="quarter" idx="13" hasCustomPrompt="1"/>
          </p:nvPr>
        </p:nvSpPr>
        <p:spPr>
          <a:xfrm>
            <a:off x="1782070" y="1415008"/>
            <a:ext cx="2243127" cy="964626"/>
          </a:xfrm>
          <a:prstGeom prst="rect">
            <a:avLst/>
          </a:prstGeom>
        </p:spPr>
        <p:txBody>
          <a:bodyPr lIns="0" tIns="0" rIns="0" bIns="0"/>
          <a:lstStyle>
            <a:lvl1pPr>
              <a:buNone/>
              <a:defRPr sz="6000">
                <a:solidFill>
                  <a:schemeClr val="accent2"/>
                </a:solidFill>
                <a:latin typeface="Futura Light" pitchFamily="2" charset="0"/>
              </a:defRPr>
            </a:lvl1pPr>
          </a:lstStyle>
          <a:p>
            <a:pPr lvl="0"/>
            <a:r>
              <a:rPr lang="en-GB" dirty="0"/>
              <a:t>0.0</a:t>
            </a:r>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Q&amp;A">
    <p:spTree>
      <p:nvGrpSpPr>
        <p:cNvPr id="1" name=""/>
        <p:cNvGrpSpPr/>
        <p:nvPr/>
      </p:nvGrpSpPr>
      <p:grpSpPr>
        <a:xfrm>
          <a:off x="0" y="0"/>
          <a:ext cx="0" cy="0"/>
          <a:chOff x="0" y="0"/>
          <a:chExt cx="0" cy="0"/>
        </a:xfrm>
      </p:grpSpPr>
      <p:grpSp>
        <p:nvGrpSpPr>
          <p:cNvPr id="8" name="Group 7"/>
          <p:cNvGrpSpPr/>
          <p:nvPr userDrawn="1"/>
        </p:nvGrpSpPr>
        <p:grpSpPr>
          <a:xfrm>
            <a:off x="900000" y="648000"/>
            <a:ext cx="7380000" cy="5633999"/>
            <a:chOff x="900000" y="648000"/>
            <a:chExt cx="7380000" cy="5633999"/>
          </a:xfrm>
        </p:grpSpPr>
        <p:sp>
          <p:nvSpPr>
            <p:cNvPr id="10" name="Rectangle 4"/>
            <p:cNvSpPr>
              <a:spLocks noChangeArrowheads="1"/>
            </p:cNvSpPr>
            <p:nvPr userDrawn="1"/>
          </p:nvSpPr>
          <p:spPr bwMode="auto">
            <a:xfrm flipH="1">
              <a:off x="900000" y="1367999"/>
              <a:ext cx="6661152" cy="4914000"/>
            </a:xfrm>
            <a:prstGeom prst="rect">
              <a:avLst/>
            </a:prstGeom>
            <a:solidFill>
              <a:srgbClr val="FCEC8B"/>
            </a:solidFill>
            <a:ln w="9525">
              <a:noFill/>
              <a:miter lim="800000"/>
              <a:headEnd/>
              <a:tailEnd/>
            </a:ln>
            <a:effectLst/>
          </p:spPr>
          <p:txBody>
            <a:bodyPr wrap="none" anchor="ctr"/>
            <a:lstStyle/>
            <a:p>
              <a:endParaRPr lang="en-MY" dirty="0"/>
            </a:p>
          </p:txBody>
        </p:sp>
        <p:sp>
          <p:nvSpPr>
            <p:cNvPr id="11" name="Rectangle 4"/>
            <p:cNvSpPr>
              <a:spLocks noChangeArrowheads="1"/>
            </p:cNvSpPr>
            <p:nvPr userDrawn="1"/>
          </p:nvSpPr>
          <p:spPr bwMode="auto">
            <a:xfrm flipH="1">
              <a:off x="1620000" y="648000"/>
              <a:ext cx="6660000" cy="4914000"/>
            </a:xfrm>
            <a:prstGeom prst="rect">
              <a:avLst/>
            </a:prstGeom>
            <a:solidFill>
              <a:srgbClr val="FAE374"/>
            </a:solidFill>
            <a:ln w="9525">
              <a:noFill/>
              <a:miter lim="800000"/>
              <a:headEnd/>
              <a:tailEnd/>
            </a:ln>
            <a:effectLst/>
          </p:spPr>
          <p:txBody>
            <a:bodyPr wrap="none" anchor="ctr"/>
            <a:lstStyle/>
            <a:p>
              <a:endParaRPr lang="en-MY" dirty="0"/>
            </a:p>
          </p:txBody>
        </p:sp>
        <p:sp>
          <p:nvSpPr>
            <p:cNvPr id="12" name="Rectangle 4"/>
            <p:cNvSpPr>
              <a:spLocks noChangeArrowheads="1"/>
            </p:cNvSpPr>
            <p:nvPr userDrawn="1"/>
          </p:nvSpPr>
          <p:spPr bwMode="auto">
            <a:xfrm flipH="1">
              <a:off x="1620000" y="1367999"/>
              <a:ext cx="5940000" cy="4194000"/>
            </a:xfrm>
            <a:prstGeom prst="rect">
              <a:avLst/>
            </a:prstGeom>
            <a:solidFill>
              <a:schemeClr val="accent1"/>
            </a:solidFill>
            <a:ln w="9525">
              <a:noFill/>
              <a:miter lim="800000"/>
              <a:headEnd/>
              <a:tailEnd/>
            </a:ln>
            <a:effectLst/>
          </p:spPr>
          <p:txBody>
            <a:bodyPr wrap="none" anchor="ctr"/>
            <a:lstStyle/>
            <a:p>
              <a:endParaRPr lang="en-MY" dirty="0"/>
            </a:p>
          </p:txBody>
        </p:sp>
      </p:grpSp>
      <p:sp>
        <p:nvSpPr>
          <p:cNvPr id="34" name="Text Placeholder 13"/>
          <p:cNvSpPr>
            <a:spLocks noGrp="1"/>
          </p:cNvSpPr>
          <p:nvPr>
            <p:ph type="body" sz="quarter" idx="13" hasCustomPrompt="1"/>
          </p:nvPr>
        </p:nvSpPr>
        <p:spPr>
          <a:xfrm>
            <a:off x="1782069" y="1440000"/>
            <a:ext cx="2520000" cy="900000"/>
          </a:xfrm>
          <a:prstGeom prst="rect">
            <a:avLst/>
          </a:prstGeom>
        </p:spPr>
        <p:txBody>
          <a:bodyPr lIns="0" tIns="0" rIns="0" bIns="0"/>
          <a:lstStyle>
            <a:lvl1pPr>
              <a:buNone/>
              <a:defRPr sz="6000">
                <a:solidFill>
                  <a:schemeClr val="accent2"/>
                </a:solidFill>
                <a:latin typeface="Futura Light" pitchFamily="2" charset="0"/>
              </a:defRPr>
            </a:lvl1pPr>
          </a:lstStyle>
          <a:p>
            <a:pPr lvl="0"/>
            <a:r>
              <a:rPr lang="en-GB" dirty="0"/>
              <a:t>Q &amp; A</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Rectangle 6"/>
          <p:cNvSpPr>
            <a:spLocks noGrp="1" noChangeArrowheads="1"/>
          </p:cNvSpPr>
          <p:nvPr>
            <p:ph type="sldNum" sz="quarter" idx="4"/>
          </p:nvPr>
        </p:nvSpPr>
        <p:spPr bwMode="auto">
          <a:xfrm>
            <a:off x="8429651" y="6550025"/>
            <a:ext cx="266673" cy="169277"/>
          </a:xfrm>
          <a:prstGeom prst="rect">
            <a:avLst/>
          </a:prstGeom>
          <a:noFill/>
          <a:ln w="9525">
            <a:noFill/>
            <a:miter lim="800000"/>
            <a:headEnd/>
            <a:tailEnd/>
          </a:ln>
          <a:effectLst/>
        </p:spPr>
        <p:txBody>
          <a:bodyPr vert="horz" wrap="none" lIns="0" tIns="0" rIns="0" bIns="45720" numCol="1" anchor="b" anchorCtr="0" compatLnSpc="1">
            <a:prstTxWarp prst="textNoShape">
              <a:avLst/>
            </a:prstTxWarp>
          </a:bodyPr>
          <a:lstStyle>
            <a:lvl1pPr algn="r">
              <a:defRPr sz="800">
                <a:solidFill>
                  <a:schemeClr val="bg2"/>
                </a:solidFill>
                <a:latin typeface="+mn-lt"/>
                <a:cs typeface="Arial" pitchFamily="34" charset="0"/>
              </a:defRPr>
            </a:lvl1pPr>
          </a:lstStyle>
          <a:p>
            <a:fld id="{D32BAE6A-B452-4007-8177-56DD051636F9}" type="slidenum">
              <a:rPr lang="en-US" smtClean="0"/>
              <a:pPr/>
              <a:t>‹#›</a:t>
            </a:fld>
            <a:endParaRPr lang="en-US" dirty="0"/>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End Slide (Mandatory)">
    <p:spTree>
      <p:nvGrpSpPr>
        <p:cNvPr id="1" name=""/>
        <p:cNvGrpSpPr/>
        <p:nvPr/>
      </p:nvGrpSpPr>
      <p:grpSpPr>
        <a:xfrm>
          <a:off x="0" y="0"/>
          <a:ext cx="0" cy="0"/>
          <a:chOff x="0" y="0"/>
          <a:chExt cx="0" cy="0"/>
        </a:xfrm>
      </p:grpSpPr>
      <p:pic>
        <p:nvPicPr>
          <p:cNvPr id="5" name="Picture 4" descr="Shell-2010-Pecten-RGBpc.wmf"/>
          <p:cNvPicPr>
            <a:picLocks noChangeAspect="1"/>
          </p:cNvPicPr>
          <p:nvPr userDrawn="1"/>
        </p:nvPicPr>
        <p:blipFill>
          <a:blip r:embed="rId2" cstate="print"/>
          <a:stretch>
            <a:fillRect/>
          </a:stretch>
        </p:blipFill>
        <p:spPr>
          <a:xfrm>
            <a:off x="3402000" y="2343715"/>
            <a:ext cx="2340000" cy="2170570"/>
          </a:xfrm>
          <a:prstGeom prst="rect">
            <a:avLst/>
          </a:prstGeom>
        </p:spPr>
      </p:pic>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 1 Line Heading and Bullets">
    <p:spTree>
      <p:nvGrpSpPr>
        <p:cNvPr id="1" name=""/>
        <p:cNvGrpSpPr/>
        <p:nvPr/>
      </p:nvGrpSpPr>
      <p:grpSpPr>
        <a:xfrm>
          <a:off x="0" y="0"/>
          <a:ext cx="0" cy="0"/>
          <a:chOff x="0" y="0"/>
          <a:chExt cx="0" cy="0"/>
        </a:xfrm>
      </p:grpSpPr>
      <p:sp>
        <p:nvSpPr>
          <p:cNvPr id="7" name="Rectangle 4"/>
          <p:cNvSpPr>
            <a:spLocks noChangeArrowheads="1"/>
          </p:cNvSpPr>
          <p:nvPr userDrawn="1"/>
        </p:nvSpPr>
        <p:spPr bwMode="auto">
          <a:xfrm>
            <a:off x="0" y="228599"/>
            <a:ext cx="7572396" cy="516467"/>
          </a:xfrm>
          <a:prstGeom prst="rect">
            <a:avLst/>
          </a:prstGeom>
          <a:solidFill>
            <a:schemeClr val="accent1"/>
          </a:solidFill>
          <a:ln w="9525" algn="ctr">
            <a:noFill/>
            <a:miter lim="800000"/>
            <a:headEnd/>
            <a:tailEnd/>
          </a:ln>
        </p:spPr>
        <p:txBody>
          <a:bodyPr vert="horz" wrap="square" lIns="928800" tIns="133200" rIns="36000" bIns="0" numCol="1" anchor="t" anchorCtr="0" compatLnSpc="1">
            <a:prstTxWarp prst="textNoShape">
              <a:avLst/>
            </a:prstTxWarp>
          </a:bodyPr>
          <a:lstStyle/>
          <a:p>
            <a:pPr marL="0" marR="0" lvl="0" indent="0" algn="l" defTabSz="914400" rtl="0" eaLnBrk="0" fontAlgn="base" latinLnBrk="0" hangingPunct="0">
              <a:lnSpc>
                <a:spcPct val="90000"/>
              </a:lnSpc>
              <a:spcBef>
                <a:spcPct val="0"/>
              </a:spcBef>
              <a:spcAft>
                <a:spcPct val="0"/>
              </a:spcAft>
              <a:buClrTx/>
              <a:buSzTx/>
              <a:buFontTx/>
              <a:buNone/>
              <a:tabLst/>
            </a:pPr>
            <a:endParaRPr kumimoji="0" lang="en-US" sz="2400" b="1" i="0" u="none" strike="noStrike" cap="none" normalizeH="0" baseline="0" dirty="0">
              <a:ln>
                <a:noFill/>
              </a:ln>
              <a:solidFill>
                <a:schemeClr val="tx2"/>
              </a:solidFill>
              <a:effectLst/>
              <a:latin typeface="Futura" pitchFamily="18" charset="0"/>
            </a:endParaRPr>
          </a:p>
        </p:txBody>
      </p:sp>
      <p:sp>
        <p:nvSpPr>
          <p:cNvPr id="34" name="Rectangle 2"/>
          <p:cNvSpPr>
            <a:spLocks noGrp="1" noChangeArrowheads="1"/>
          </p:cNvSpPr>
          <p:nvPr>
            <p:ph type="title"/>
          </p:nvPr>
        </p:nvSpPr>
        <p:spPr bwMode="auto">
          <a:xfrm>
            <a:off x="900112" y="295200"/>
            <a:ext cx="7700400" cy="419156"/>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lvl1pPr>
              <a:defRPr>
                <a:solidFill>
                  <a:schemeClr val="accent2"/>
                </a:solidFill>
              </a:defRPr>
            </a:lvl1pPr>
          </a:lstStyle>
          <a:p>
            <a:pPr lvl="0"/>
            <a:r>
              <a:rPr lang="en-US"/>
              <a:t>Click to edit Master title style</a:t>
            </a:r>
            <a:endParaRPr lang="en-US" dirty="0"/>
          </a:p>
        </p:txBody>
      </p:sp>
      <p:sp>
        <p:nvSpPr>
          <p:cNvPr id="44" name="Text Placeholder 43"/>
          <p:cNvSpPr>
            <a:spLocks noGrp="1"/>
          </p:cNvSpPr>
          <p:nvPr>
            <p:ph type="body" sz="quarter" idx="10"/>
          </p:nvPr>
        </p:nvSpPr>
        <p:spPr>
          <a:xfrm>
            <a:off x="904875" y="1310400"/>
            <a:ext cx="7772400" cy="5071350"/>
          </a:xfrm>
        </p:spPr>
        <p:txBody>
          <a:bodyPr/>
          <a:lstStyle>
            <a:lvl1pPr marL="269875" indent="-269875">
              <a:lnSpc>
                <a:spcPct val="120000"/>
              </a:lnSpc>
              <a:buSzPct val="75000"/>
              <a:buFontTx/>
              <a:buBlip>
                <a:blip r:embed="rId2"/>
              </a:buBlip>
              <a:defRPr/>
            </a:lvl1pPr>
            <a:lvl2pPr>
              <a:lnSpc>
                <a:spcPct val="120000"/>
              </a:lnSpc>
              <a:defRPr/>
            </a:lvl2pPr>
            <a:lvl3pPr>
              <a:lnSpc>
                <a:spcPct val="120000"/>
              </a:lnSpc>
              <a:defRPr/>
            </a:lvl3pPr>
            <a:lvl4pPr>
              <a:lnSpc>
                <a:spcPct val="120000"/>
              </a:lnSpc>
              <a:defRPr/>
            </a:lvl4pPr>
          </a:lstStyle>
          <a:p>
            <a:pPr lvl="0"/>
            <a:r>
              <a:rPr lang="en-US"/>
              <a:t>Click to edit Master text styles</a:t>
            </a:r>
          </a:p>
          <a:p>
            <a:pPr lvl="1"/>
            <a:r>
              <a:rPr lang="en-US"/>
              <a:t>Second level</a:t>
            </a:r>
          </a:p>
          <a:p>
            <a:pPr lvl="2"/>
            <a:r>
              <a:rPr lang="en-US"/>
              <a:t>Third level</a:t>
            </a:r>
          </a:p>
          <a:p>
            <a:pPr lvl="3"/>
            <a:r>
              <a:rPr lang="en-US"/>
              <a:t>Fourth level</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ontent - 1 Line Heading and Bullets">
    <p:spTree>
      <p:nvGrpSpPr>
        <p:cNvPr id="1" name=""/>
        <p:cNvGrpSpPr/>
        <p:nvPr/>
      </p:nvGrpSpPr>
      <p:grpSpPr>
        <a:xfrm>
          <a:off x="0" y="0"/>
          <a:ext cx="0" cy="0"/>
          <a:chOff x="0" y="0"/>
          <a:chExt cx="0" cy="0"/>
        </a:xfrm>
      </p:grpSpPr>
      <p:sp>
        <p:nvSpPr>
          <p:cNvPr id="7" name="Rectangle 4"/>
          <p:cNvSpPr>
            <a:spLocks noChangeArrowheads="1"/>
          </p:cNvSpPr>
          <p:nvPr userDrawn="1"/>
        </p:nvSpPr>
        <p:spPr bwMode="auto">
          <a:xfrm>
            <a:off x="0" y="228599"/>
            <a:ext cx="7286644" cy="516467"/>
          </a:xfrm>
          <a:prstGeom prst="rect">
            <a:avLst/>
          </a:prstGeom>
          <a:solidFill>
            <a:schemeClr val="accent1"/>
          </a:solidFill>
          <a:ln w="9525" algn="ctr">
            <a:noFill/>
            <a:miter lim="800000"/>
            <a:headEnd/>
            <a:tailEnd/>
          </a:ln>
        </p:spPr>
        <p:txBody>
          <a:bodyPr vert="horz" wrap="square" lIns="928800" tIns="133200" rIns="36000" bIns="0" numCol="1" anchor="t" anchorCtr="0" compatLnSpc="1">
            <a:prstTxWarp prst="textNoShape">
              <a:avLst/>
            </a:prstTxWarp>
          </a:bodyPr>
          <a:lstStyle/>
          <a:p>
            <a:pPr marL="0" marR="0" lvl="0" indent="0" algn="l" defTabSz="914400" rtl="0" eaLnBrk="0" fontAlgn="base" latinLnBrk="0" hangingPunct="0">
              <a:lnSpc>
                <a:spcPct val="90000"/>
              </a:lnSpc>
              <a:spcBef>
                <a:spcPct val="0"/>
              </a:spcBef>
              <a:spcAft>
                <a:spcPct val="0"/>
              </a:spcAft>
              <a:buClrTx/>
              <a:buSzTx/>
              <a:buFontTx/>
              <a:buNone/>
              <a:tabLst/>
            </a:pPr>
            <a:endParaRPr kumimoji="0" lang="en-US" sz="2400" b="1" i="0" u="none" strike="noStrike" cap="none" normalizeH="0" baseline="0" dirty="0">
              <a:ln>
                <a:noFill/>
              </a:ln>
              <a:solidFill>
                <a:schemeClr val="tx2"/>
              </a:solidFill>
              <a:effectLst/>
              <a:latin typeface="Futura" pitchFamily="18" charset="0"/>
            </a:endParaRPr>
          </a:p>
        </p:txBody>
      </p:sp>
      <p:sp>
        <p:nvSpPr>
          <p:cNvPr id="34" name="Rectangle 2"/>
          <p:cNvSpPr>
            <a:spLocks noGrp="1" noChangeArrowheads="1"/>
          </p:cNvSpPr>
          <p:nvPr>
            <p:ph type="title"/>
          </p:nvPr>
        </p:nvSpPr>
        <p:spPr bwMode="auto">
          <a:xfrm>
            <a:off x="900112" y="295200"/>
            <a:ext cx="7700400" cy="419156"/>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lvl1pPr>
              <a:defRPr>
                <a:solidFill>
                  <a:schemeClr val="accent2"/>
                </a:solidFill>
              </a:defRPr>
            </a:lvl1pPr>
          </a:lstStyle>
          <a:p>
            <a:pPr lvl="0"/>
            <a:r>
              <a:rPr lang="en-US"/>
              <a:t>Click to edit Master title style</a:t>
            </a:r>
            <a:endParaRPr lang="en-US" dirty="0"/>
          </a:p>
        </p:txBody>
      </p:sp>
      <p:sp>
        <p:nvSpPr>
          <p:cNvPr id="44" name="Text Placeholder 43"/>
          <p:cNvSpPr>
            <a:spLocks noGrp="1"/>
          </p:cNvSpPr>
          <p:nvPr>
            <p:ph type="body" sz="quarter" idx="10"/>
          </p:nvPr>
        </p:nvSpPr>
        <p:spPr>
          <a:xfrm>
            <a:off x="904875" y="1310400"/>
            <a:ext cx="7772400" cy="5071350"/>
          </a:xfrm>
        </p:spPr>
        <p:txBody>
          <a:bodyPr/>
          <a:lstStyle>
            <a:lvl1pPr marL="269875" indent="-269875">
              <a:lnSpc>
                <a:spcPct val="120000"/>
              </a:lnSpc>
              <a:buSzPct val="75000"/>
              <a:buFontTx/>
              <a:buBlip>
                <a:blip r:embed="rId2"/>
              </a:buBlip>
              <a:defRPr/>
            </a:lvl1pPr>
            <a:lvl2pPr>
              <a:lnSpc>
                <a:spcPct val="120000"/>
              </a:lnSpc>
              <a:defRPr/>
            </a:lvl2pPr>
            <a:lvl3pPr>
              <a:lnSpc>
                <a:spcPct val="120000"/>
              </a:lnSpc>
              <a:defRPr/>
            </a:lvl3pPr>
            <a:lvl4pPr>
              <a:lnSpc>
                <a:spcPct val="120000"/>
              </a:lnSpc>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Footer Placeholder 3"/>
          <p:cNvSpPr>
            <a:spLocks noGrp="1"/>
          </p:cNvSpPr>
          <p:nvPr userDrawn="1">
            <p:ph type="ftr" sz="quarter" idx="3"/>
          </p:nvPr>
        </p:nvSpPr>
        <p:spPr>
          <a:xfrm>
            <a:off x="3489323" y="6470359"/>
            <a:ext cx="2520000" cy="324000"/>
          </a:xfrm>
          <a:prstGeom prst="rect">
            <a:avLst/>
          </a:prstGeom>
        </p:spPr>
        <p:txBody>
          <a:bodyPr lIns="0" tIns="0" rIns="0" bIns="0"/>
          <a:lstStyle>
            <a:lvl1pPr>
              <a:defRPr sz="800"/>
            </a:lvl1pPr>
          </a:lstStyle>
          <a:p>
            <a:pPr>
              <a:defRPr/>
            </a:pPr>
            <a:r>
              <a:rPr lang="en-GB" dirty="0"/>
              <a:t>Footer: Title may be placed here or disclaimer if required. May sit up to two lines in depth.</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 2 Line Heading and Bullets">
    <p:spTree>
      <p:nvGrpSpPr>
        <p:cNvPr id="1" name=""/>
        <p:cNvGrpSpPr/>
        <p:nvPr/>
      </p:nvGrpSpPr>
      <p:grpSpPr>
        <a:xfrm>
          <a:off x="0" y="0"/>
          <a:ext cx="0" cy="0"/>
          <a:chOff x="0" y="0"/>
          <a:chExt cx="0" cy="0"/>
        </a:xfrm>
      </p:grpSpPr>
      <p:sp>
        <p:nvSpPr>
          <p:cNvPr id="34" name="Rectangle 2"/>
          <p:cNvSpPr>
            <a:spLocks noGrp="1" noChangeArrowheads="1"/>
          </p:cNvSpPr>
          <p:nvPr>
            <p:ph type="title"/>
          </p:nvPr>
        </p:nvSpPr>
        <p:spPr bwMode="auto">
          <a:xfrm>
            <a:off x="900112" y="295200"/>
            <a:ext cx="6529408" cy="419156"/>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lvl1pPr>
              <a:defRPr>
                <a:solidFill>
                  <a:schemeClr val="accent2"/>
                </a:solidFill>
              </a:defRPr>
            </a:lvl1pPr>
          </a:lstStyle>
          <a:p>
            <a:pPr lvl="0"/>
            <a:r>
              <a:rPr lang="en-US"/>
              <a:t>Click to edit Master title style</a:t>
            </a:r>
            <a:endParaRPr lang="en-US" dirty="0"/>
          </a:p>
        </p:txBody>
      </p:sp>
      <p:sp>
        <p:nvSpPr>
          <p:cNvPr id="44" name="Text Placeholder 43"/>
          <p:cNvSpPr>
            <a:spLocks noGrp="1"/>
          </p:cNvSpPr>
          <p:nvPr>
            <p:ph type="body" sz="quarter" idx="10"/>
          </p:nvPr>
        </p:nvSpPr>
        <p:spPr>
          <a:xfrm>
            <a:off x="904875" y="1310400"/>
            <a:ext cx="7772400" cy="5073312"/>
          </a:xfrm>
        </p:spPr>
        <p:txBody>
          <a:bodyPr/>
          <a:lstStyle>
            <a:lvl1pPr>
              <a:lnSpc>
                <a:spcPct val="120000"/>
              </a:lnSpc>
              <a:defRPr/>
            </a:lvl1pPr>
            <a:lvl2pPr>
              <a:lnSpc>
                <a:spcPct val="120000"/>
              </a:lnSpc>
              <a:defRPr/>
            </a:lvl2pPr>
            <a:lvl3pPr>
              <a:lnSpc>
                <a:spcPct val="120000"/>
              </a:lnSpc>
              <a:defRPr/>
            </a:lvl3pPr>
            <a:lvl4pPr>
              <a:lnSpc>
                <a:spcPct val="120000"/>
              </a:lnSpc>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16" name="Rectangle 6"/>
          <p:cNvSpPr>
            <a:spLocks noGrp="1" noChangeArrowheads="1"/>
          </p:cNvSpPr>
          <p:nvPr>
            <p:ph type="sldNum" sz="quarter" idx="4"/>
          </p:nvPr>
        </p:nvSpPr>
        <p:spPr bwMode="auto">
          <a:xfrm>
            <a:off x="8429651" y="6550025"/>
            <a:ext cx="266673" cy="169277"/>
          </a:xfrm>
          <a:prstGeom prst="rect">
            <a:avLst/>
          </a:prstGeom>
          <a:noFill/>
          <a:ln w="9525">
            <a:noFill/>
            <a:miter lim="800000"/>
            <a:headEnd/>
            <a:tailEnd/>
          </a:ln>
          <a:effectLst/>
        </p:spPr>
        <p:txBody>
          <a:bodyPr vert="horz" wrap="none" lIns="0" tIns="0" rIns="0" bIns="45720" numCol="1" anchor="b" anchorCtr="0" compatLnSpc="1">
            <a:prstTxWarp prst="textNoShape">
              <a:avLst/>
            </a:prstTxWarp>
          </a:bodyPr>
          <a:lstStyle>
            <a:lvl1pPr algn="r">
              <a:defRPr sz="800">
                <a:solidFill>
                  <a:schemeClr val="bg2"/>
                </a:solidFill>
                <a:latin typeface="+mn-lt"/>
                <a:cs typeface="Arial" pitchFamily="34" charset="0"/>
              </a:defRPr>
            </a:lvl1pPr>
          </a:lstStyle>
          <a:p>
            <a:fld id="{D32BAE6A-B452-4007-8177-56DD051636F9}" type="slidenum">
              <a:rPr lang="en-US" smtClean="0"/>
              <a:pPr/>
              <a:t>‹#›</a:t>
            </a:fld>
            <a:endParaRPr lang="en-US" dirty="0"/>
          </a:p>
        </p:txBody>
      </p:sp>
      <p:sp>
        <p:nvSpPr>
          <p:cNvPr id="10" name="Footer Placeholder 3"/>
          <p:cNvSpPr>
            <a:spLocks noGrp="1"/>
          </p:cNvSpPr>
          <p:nvPr userDrawn="1">
            <p:ph type="ftr" sz="quarter" idx="3"/>
          </p:nvPr>
        </p:nvSpPr>
        <p:spPr>
          <a:xfrm>
            <a:off x="3489323" y="6470359"/>
            <a:ext cx="2520000" cy="324000"/>
          </a:xfrm>
          <a:prstGeom prst="rect">
            <a:avLst/>
          </a:prstGeom>
        </p:spPr>
        <p:txBody>
          <a:bodyPr lIns="0" tIns="0" rIns="0" bIns="0"/>
          <a:lstStyle>
            <a:lvl1pPr>
              <a:defRPr sz="800"/>
            </a:lvl1pPr>
          </a:lstStyle>
          <a:p>
            <a:pPr>
              <a:defRPr/>
            </a:pPr>
            <a:r>
              <a:rPr lang="en-GB" dirty="0"/>
              <a:t>Footer: Title may be placed here or disclaimer if required. May sit up to two lines in depth.</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 1 Line Heading and 2 Column Bullets">
    <p:spTree>
      <p:nvGrpSpPr>
        <p:cNvPr id="1" name=""/>
        <p:cNvGrpSpPr/>
        <p:nvPr/>
      </p:nvGrpSpPr>
      <p:grpSpPr>
        <a:xfrm>
          <a:off x="0" y="0"/>
          <a:ext cx="0" cy="0"/>
          <a:chOff x="0" y="0"/>
          <a:chExt cx="0" cy="0"/>
        </a:xfrm>
      </p:grpSpPr>
      <p:sp>
        <p:nvSpPr>
          <p:cNvPr id="11" name="Rectangle 4"/>
          <p:cNvSpPr>
            <a:spLocks noChangeArrowheads="1"/>
          </p:cNvSpPr>
          <p:nvPr userDrawn="1"/>
        </p:nvSpPr>
        <p:spPr bwMode="auto">
          <a:xfrm>
            <a:off x="0" y="228599"/>
            <a:ext cx="7358082" cy="516467"/>
          </a:xfrm>
          <a:prstGeom prst="rect">
            <a:avLst/>
          </a:prstGeom>
          <a:solidFill>
            <a:schemeClr val="accent1"/>
          </a:solidFill>
          <a:ln w="9525" algn="ctr">
            <a:noFill/>
            <a:miter lim="800000"/>
            <a:headEnd/>
            <a:tailEnd/>
          </a:ln>
        </p:spPr>
        <p:txBody>
          <a:bodyPr vert="horz" wrap="square" lIns="928800" tIns="133200" rIns="36000" bIns="0" numCol="1" anchor="t" anchorCtr="0" compatLnSpc="1">
            <a:prstTxWarp prst="textNoShape">
              <a:avLst/>
            </a:prstTxWarp>
          </a:bodyPr>
          <a:lstStyle/>
          <a:p>
            <a:pPr marL="0" marR="0" lvl="0" indent="0" algn="l" defTabSz="914400" rtl="0" eaLnBrk="0" fontAlgn="base" latinLnBrk="0" hangingPunct="0">
              <a:lnSpc>
                <a:spcPct val="90000"/>
              </a:lnSpc>
              <a:spcBef>
                <a:spcPct val="0"/>
              </a:spcBef>
              <a:spcAft>
                <a:spcPct val="0"/>
              </a:spcAft>
              <a:buClrTx/>
              <a:buSzTx/>
              <a:buFontTx/>
              <a:buNone/>
              <a:tabLst/>
            </a:pPr>
            <a:endParaRPr kumimoji="0" lang="en-US" sz="2400" b="1" i="0" u="none" strike="noStrike" cap="none" normalizeH="0" baseline="0" dirty="0">
              <a:ln>
                <a:noFill/>
              </a:ln>
              <a:solidFill>
                <a:schemeClr val="tx2"/>
              </a:solidFill>
              <a:effectLst/>
              <a:latin typeface="Futura" pitchFamily="18" charset="0"/>
            </a:endParaRPr>
          </a:p>
        </p:txBody>
      </p:sp>
      <p:sp>
        <p:nvSpPr>
          <p:cNvPr id="34" name="Rectangle 2"/>
          <p:cNvSpPr>
            <a:spLocks noGrp="1" noChangeArrowheads="1"/>
          </p:cNvSpPr>
          <p:nvPr>
            <p:ph type="title"/>
          </p:nvPr>
        </p:nvSpPr>
        <p:spPr bwMode="auto">
          <a:xfrm>
            <a:off x="900112" y="295200"/>
            <a:ext cx="7700400" cy="419156"/>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lvl1pPr>
              <a:defRPr>
                <a:solidFill>
                  <a:schemeClr val="accent2"/>
                </a:solidFill>
              </a:defRPr>
            </a:lvl1pPr>
          </a:lstStyle>
          <a:p>
            <a:pPr lvl="0"/>
            <a:r>
              <a:rPr lang="en-US"/>
              <a:t>Click to edit Master title style</a:t>
            </a:r>
            <a:endParaRPr lang="en-US" dirty="0"/>
          </a:p>
        </p:txBody>
      </p:sp>
      <p:sp>
        <p:nvSpPr>
          <p:cNvPr id="10" name="Content Placeholder 14"/>
          <p:cNvSpPr>
            <a:spLocks noGrp="1"/>
          </p:cNvSpPr>
          <p:nvPr>
            <p:ph sz="quarter" idx="13"/>
          </p:nvPr>
        </p:nvSpPr>
        <p:spPr>
          <a:xfrm>
            <a:off x="4945062" y="1310400"/>
            <a:ext cx="3732213" cy="5072400"/>
          </a:xfrm>
        </p:spPr>
        <p:txBody>
          <a:bodyPr/>
          <a:lstStyle>
            <a:lvl1pPr>
              <a:lnSpc>
                <a:spcPct val="120000"/>
              </a:lnSpc>
              <a:defRPr/>
            </a:lvl1pPr>
            <a:lvl2pPr>
              <a:lnSpc>
                <a:spcPct val="120000"/>
              </a:lnSpc>
              <a:defRPr/>
            </a:lvl2pPr>
            <a:lvl3pPr>
              <a:lnSpc>
                <a:spcPct val="120000"/>
              </a:lnSpc>
              <a:defRPr/>
            </a:lvl3pPr>
            <a:lvl4pPr>
              <a:lnSpc>
                <a:spcPct val="120000"/>
              </a:lnSpc>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12" name="Text Placeholder 43"/>
          <p:cNvSpPr>
            <a:spLocks noGrp="1"/>
          </p:cNvSpPr>
          <p:nvPr>
            <p:ph type="body" sz="quarter" idx="11"/>
          </p:nvPr>
        </p:nvSpPr>
        <p:spPr>
          <a:xfrm>
            <a:off x="900592" y="1310400"/>
            <a:ext cx="3738563" cy="5073312"/>
          </a:xfrm>
        </p:spPr>
        <p:txBody>
          <a:bodyPr/>
          <a:lstStyle>
            <a:lvl1pPr>
              <a:lnSpc>
                <a:spcPct val="120000"/>
              </a:lnSpc>
              <a:defRPr/>
            </a:lvl1pPr>
            <a:lvl2pPr>
              <a:lnSpc>
                <a:spcPct val="120000"/>
              </a:lnSpc>
              <a:defRPr/>
            </a:lvl2pPr>
            <a:lvl3pPr>
              <a:lnSpc>
                <a:spcPct val="120000"/>
              </a:lnSpc>
              <a:defRPr/>
            </a:lvl3pPr>
            <a:lvl4pPr>
              <a:lnSpc>
                <a:spcPct val="120000"/>
              </a:lnSpc>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9" name="Footer Placeholder 3"/>
          <p:cNvSpPr>
            <a:spLocks noGrp="1"/>
          </p:cNvSpPr>
          <p:nvPr userDrawn="1">
            <p:ph type="ftr" sz="quarter" idx="3"/>
          </p:nvPr>
        </p:nvSpPr>
        <p:spPr>
          <a:xfrm>
            <a:off x="3489323" y="6470359"/>
            <a:ext cx="2520000" cy="324000"/>
          </a:xfrm>
          <a:prstGeom prst="rect">
            <a:avLst/>
          </a:prstGeom>
        </p:spPr>
        <p:txBody>
          <a:bodyPr lIns="0" tIns="0" rIns="0" bIns="0"/>
          <a:lstStyle>
            <a:lvl1pPr>
              <a:defRPr sz="800"/>
            </a:lvl1pPr>
          </a:lstStyle>
          <a:p>
            <a:pPr>
              <a:defRPr/>
            </a:pPr>
            <a:r>
              <a:rPr lang="en-GB" dirty="0"/>
              <a:t>Footer: Title may be placed here or disclaimer if required. May sit up to two lines in depth.</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 2 Line Heading and 2 Column Bullets">
    <p:spTree>
      <p:nvGrpSpPr>
        <p:cNvPr id="1" name=""/>
        <p:cNvGrpSpPr/>
        <p:nvPr/>
      </p:nvGrpSpPr>
      <p:grpSpPr>
        <a:xfrm>
          <a:off x="0" y="0"/>
          <a:ext cx="0" cy="0"/>
          <a:chOff x="0" y="0"/>
          <a:chExt cx="0" cy="0"/>
        </a:xfrm>
      </p:grpSpPr>
      <p:sp>
        <p:nvSpPr>
          <p:cNvPr id="11" name="Rectangle 4"/>
          <p:cNvSpPr>
            <a:spLocks noChangeArrowheads="1"/>
          </p:cNvSpPr>
          <p:nvPr userDrawn="1"/>
        </p:nvSpPr>
        <p:spPr bwMode="auto">
          <a:xfrm>
            <a:off x="0" y="228600"/>
            <a:ext cx="8675688" cy="893763"/>
          </a:xfrm>
          <a:prstGeom prst="rect">
            <a:avLst/>
          </a:prstGeom>
          <a:solidFill>
            <a:schemeClr val="accent1"/>
          </a:solidFill>
          <a:ln w="9525" algn="ctr">
            <a:noFill/>
            <a:miter lim="800000"/>
            <a:headEnd/>
            <a:tailEnd/>
          </a:ln>
        </p:spPr>
        <p:txBody>
          <a:bodyPr vert="horz" wrap="square" lIns="928800" tIns="133200" rIns="36000" bIns="0" numCol="1" anchor="t" anchorCtr="0" compatLnSpc="1">
            <a:prstTxWarp prst="textNoShape">
              <a:avLst/>
            </a:prstTxWarp>
          </a:bodyPr>
          <a:lstStyle/>
          <a:p>
            <a:pPr marL="0" marR="0" lvl="0" indent="0" algn="l" defTabSz="914400" rtl="0" eaLnBrk="0" fontAlgn="base" latinLnBrk="0" hangingPunct="0">
              <a:lnSpc>
                <a:spcPct val="90000"/>
              </a:lnSpc>
              <a:spcBef>
                <a:spcPct val="0"/>
              </a:spcBef>
              <a:spcAft>
                <a:spcPct val="0"/>
              </a:spcAft>
              <a:buClrTx/>
              <a:buSzTx/>
              <a:buFontTx/>
              <a:buNone/>
              <a:tabLst/>
            </a:pPr>
            <a:endParaRPr kumimoji="0" lang="en-US" sz="2400" b="1" i="0" u="none" strike="noStrike" cap="none" normalizeH="0" baseline="0" dirty="0">
              <a:ln>
                <a:noFill/>
              </a:ln>
              <a:solidFill>
                <a:schemeClr val="tx2"/>
              </a:solidFill>
              <a:effectLst/>
              <a:latin typeface="Futura Medium" pitchFamily="2" charset="0"/>
            </a:endParaRPr>
          </a:p>
        </p:txBody>
      </p:sp>
      <p:sp>
        <p:nvSpPr>
          <p:cNvPr id="34" name="Rectangle 2"/>
          <p:cNvSpPr>
            <a:spLocks noGrp="1" noChangeArrowheads="1"/>
          </p:cNvSpPr>
          <p:nvPr>
            <p:ph type="title"/>
          </p:nvPr>
        </p:nvSpPr>
        <p:spPr bwMode="auto">
          <a:xfrm>
            <a:off x="900112" y="295200"/>
            <a:ext cx="7700400" cy="741600"/>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lvl1pPr>
              <a:defRPr>
                <a:solidFill>
                  <a:schemeClr val="accent2"/>
                </a:solidFill>
              </a:defRPr>
            </a:lvl1pPr>
          </a:lstStyle>
          <a:p>
            <a:pPr lvl="0"/>
            <a:r>
              <a:rPr lang="en-US"/>
              <a:t>Click to edit Master title style</a:t>
            </a:r>
            <a:endParaRPr lang="en-US" dirty="0"/>
          </a:p>
        </p:txBody>
      </p:sp>
      <p:sp>
        <p:nvSpPr>
          <p:cNvPr id="12" name="Content Placeholder 14"/>
          <p:cNvSpPr>
            <a:spLocks noGrp="1"/>
          </p:cNvSpPr>
          <p:nvPr>
            <p:ph sz="quarter" idx="13"/>
          </p:nvPr>
        </p:nvSpPr>
        <p:spPr>
          <a:xfrm>
            <a:off x="4945062" y="1310400"/>
            <a:ext cx="3732213" cy="5072400"/>
          </a:xfrm>
        </p:spPr>
        <p:txBody>
          <a:bodyPr/>
          <a:lstStyle>
            <a:lvl1pPr>
              <a:lnSpc>
                <a:spcPct val="120000"/>
              </a:lnSpc>
              <a:defRPr/>
            </a:lvl1pPr>
            <a:lvl2pPr>
              <a:lnSpc>
                <a:spcPct val="120000"/>
              </a:lnSpc>
              <a:defRPr/>
            </a:lvl2pPr>
            <a:lvl3pPr>
              <a:lnSpc>
                <a:spcPct val="120000"/>
              </a:lnSpc>
              <a:defRPr/>
            </a:lvl3pPr>
            <a:lvl4pPr>
              <a:lnSpc>
                <a:spcPct val="120000"/>
              </a:lnSpc>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15" name="Text Placeholder 43"/>
          <p:cNvSpPr>
            <a:spLocks noGrp="1"/>
          </p:cNvSpPr>
          <p:nvPr>
            <p:ph type="body" sz="quarter" idx="11"/>
          </p:nvPr>
        </p:nvSpPr>
        <p:spPr>
          <a:xfrm>
            <a:off x="900592" y="1310400"/>
            <a:ext cx="3738563" cy="5073312"/>
          </a:xfrm>
        </p:spPr>
        <p:txBody>
          <a:bodyPr/>
          <a:lstStyle>
            <a:lvl1pPr>
              <a:lnSpc>
                <a:spcPct val="120000"/>
              </a:lnSpc>
              <a:defRPr/>
            </a:lvl1pPr>
            <a:lvl2pPr>
              <a:lnSpc>
                <a:spcPct val="120000"/>
              </a:lnSpc>
              <a:defRPr/>
            </a:lvl2pPr>
            <a:lvl3pPr>
              <a:lnSpc>
                <a:spcPct val="120000"/>
              </a:lnSpc>
              <a:defRPr/>
            </a:lvl3pPr>
            <a:lvl4pPr>
              <a:lnSpc>
                <a:spcPct val="120000"/>
              </a:lnSpc>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9" name="Footer Placeholder 3"/>
          <p:cNvSpPr>
            <a:spLocks noGrp="1"/>
          </p:cNvSpPr>
          <p:nvPr userDrawn="1">
            <p:ph type="ftr" sz="quarter" idx="3"/>
          </p:nvPr>
        </p:nvSpPr>
        <p:spPr>
          <a:xfrm>
            <a:off x="3489323" y="6470359"/>
            <a:ext cx="2520000" cy="324000"/>
          </a:xfrm>
          <a:prstGeom prst="rect">
            <a:avLst/>
          </a:prstGeom>
        </p:spPr>
        <p:txBody>
          <a:bodyPr lIns="0" tIns="0" rIns="0" bIns="0"/>
          <a:lstStyle>
            <a:lvl1pPr>
              <a:defRPr sz="800"/>
            </a:lvl1pPr>
          </a:lstStyle>
          <a:p>
            <a:pPr>
              <a:defRPr/>
            </a:pPr>
            <a:r>
              <a:rPr lang="en-GB" dirty="0"/>
              <a:t>Footer: Title may be placed here or disclaimer if required. May sit up to two lines in depth.</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Bar - 1 Line">
    <p:spTree>
      <p:nvGrpSpPr>
        <p:cNvPr id="1" name=""/>
        <p:cNvGrpSpPr/>
        <p:nvPr/>
      </p:nvGrpSpPr>
      <p:grpSpPr>
        <a:xfrm>
          <a:off x="0" y="0"/>
          <a:ext cx="0" cy="0"/>
          <a:chOff x="0" y="0"/>
          <a:chExt cx="0" cy="0"/>
        </a:xfrm>
      </p:grpSpPr>
      <p:sp>
        <p:nvSpPr>
          <p:cNvPr id="8" name="Rectangle 7"/>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Rectangle 4"/>
          <p:cNvSpPr>
            <a:spLocks noChangeArrowheads="1"/>
          </p:cNvSpPr>
          <p:nvPr userDrawn="1"/>
        </p:nvSpPr>
        <p:spPr bwMode="auto">
          <a:xfrm>
            <a:off x="0" y="228599"/>
            <a:ext cx="8675688" cy="516467"/>
          </a:xfrm>
          <a:prstGeom prst="rect">
            <a:avLst/>
          </a:prstGeom>
          <a:solidFill>
            <a:schemeClr val="accent1"/>
          </a:solidFill>
          <a:ln w="9525" algn="ctr">
            <a:noFill/>
            <a:miter lim="800000"/>
            <a:headEnd/>
            <a:tailEnd/>
          </a:ln>
        </p:spPr>
        <p:txBody>
          <a:bodyPr vert="horz" wrap="square" lIns="928800" tIns="133200" rIns="36000" bIns="0" numCol="1" anchor="t" anchorCtr="0" compatLnSpc="1">
            <a:prstTxWarp prst="textNoShape">
              <a:avLst/>
            </a:prstTxWarp>
          </a:bodyPr>
          <a:lstStyle/>
          <a:p>
            <a:pPr marL="0" marR="0" lvl="0" indent="0" algn="l" defTabSz="914400" rtl="0" eaLnBrk="0" fontAlgn="base" latinLnBrk="0" hangingPunct="0">
              <a:lnSpc>
                <a:spcPct val="90000"/>
              </a:lnSpc>
              <a:spcBef>
                <a:spcPct val="0"/>
              </a:spcBef>
              <a:spcAft>
                <a:spcPct val="0"/>
              </a:spcAft>
              <a:buClrTx/>
              <a:buSzTx/>
              <a:buFontTx/>
              <a:buNone/>
              <a:tabLst/>
            </a:pPr>
            <a:endParaRPr kumimoji="0" lang="en-US" sz="2400" b="1" i="0" u="none" strike="noStrike" cap="none" normalizeH="0" baseline="0" dirty="0">
              <a:ln>
                <a:noFill/>
              </a:ln>
              <a:solidFill>
                <a:schemeClr val="tx2"/>
              </a:solidFill>
              <a:effectLst/>
              <a:latin typeface="Futura" pitchFamily="18" charset="0"/>
            </a:endParaRPr>
          </a:p>
        </p:txBody>
      </p:sp>
      <p:sp>
        <p:nvSpPr>
          <p:cNvPr id="34" name="Rectangle 2"/>
          <p:cNvSpPr>
            <a:spLocks noGrp="1" noChangeArrowheads="1"/>
          </p:cNvSpPr>
          <p:nvPr>
            <p:ph type="title"/>
          </p:nvPr>
        </p:nvSpPr>
        <p:spPr bwMode="auto">
          <a:xfrm>
            <a:off x="900112" y="295200"/>
            <a:ext cx="7700400" cy="419156"/>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lvl1pPr>
              <a:defRPr>
                <a:solidFill>
                  <a:schemeClr val="accent2"/>
                </a:solidFill>
              </a:defRPr>
            </a:lvl1pPr>
          </a:lstStyle>
          <a:p>
            <a:pPr lvl="0"/>
            <a:r>
              <a:rPr lang="en-US" dirty="0"/>
              <a:t>Click to edit Master title style</a:t>
            </a:r>
          </a:p>
        </p:txBody>
      </p:sp>
      <p:sp>
        <p:nvSpPr>
          <p:cNvPr id="18" name="Rectangle 6"/>
          <p:cNvSpPr>
            <a:spLocks noGrp="1" noChangeArrowheads="1"/>
          </p:cNvSpPr>
          <p:nvPr>
            <p:ph type="sldNum" sz="quarter" idx="4"/>
          </p:nvPr>
        </p:nvSpPr>
        <p:spPr bwMode="auto">
          <a:xfrm>
            <a:off x="8429651" y="6550025"/>
            <a:ext cx="266673" cy="169277"/>
          </a:xfrm>
          <a:prstGeom prst="rect">
            <a:avLst/>
          </a:prstGeom>
          <a:noFill/>
          <a:ln w="9525">
            <a:noFill/>
            <a:miter lim="800000"/>
            <a:headEnd/>
            <a:tailEnd/>
          </a:ln>
          <a:effectLst/>
        </p:spPr>
        <p:txBody>
          <a:bodyPr vert="horz" wrap="none" lIns="0" tIns="0" rIns="0" bIns="45720" numCol="1" anchor="b" anchorCtr="0" compatLnSpc="1">
            <a:prstTxWarp prst="textNoShape">
              <a:avLst/>
            </a:prstTxWarp>
          </a:bodyPr>
          <a:lstStyle>
            <a:lvl1pPr algn="r">
              <a:defRPr sz="800">
                <a:solidFill>
                  <a:schemeClr val="bg2"/>
                </a:solidFill>
                <a:latin typeface="+mn-lt"/>
                <a:cs typeface="Arial" pitchFamily="34" charset="0"/>
              </a:defRPr>
            </a:lvl1pPr>
          </a:lstStyle>
          <a:p>
            <a:fld id="{D32BAE6A-B452-4007-8177-56DD051636F9}" type="slidenum">
              <a:rPr lang="en-US" smtClean="0"/>
              <a:pPr/>
              <a:t>‹#›</a:t>
            </a:fld>
            <a:endParaRPr lang="en-US" dirty="0"/>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Bar - 2 Line">
    <p:spTree>
      <p:nvGrpSpPr>
        <p:cNvPr id="1" name=""/>
        <p:cNvGrpSpPr/>
        <p:nvPr/>
      </p:nvGrpSpPr>
      <p:grpSpPr>
        <a:xfrm>
          <a:off x="0" y="0"/>
          <a:ext cx="0" cy="0"/>
          <a:chOff x="0" y="0"/>
          <a:chExt cx="0" cy="0"/>
        </a:xfrm>
      </p:grpSpPr>
      <p:sp>
        <p:nvSpPr>
          <p:cNvPr id="11" name="Rectangle 10"/>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Rectangle 4"/>
          <p:cNvSpPr>
            <a:spLocks noChangeArrowheads="1"/>
          </p:cNvSpPr>
          <p:nvPr userDrawn="1"/>
        </p:nvSpPr>
        <p:spPr bwMode="auto">
          <a:xfrm>
            <a:off x="0" y="228600"/>
            <a:ext cx="8675688" cy="893763"/>
          </a:xfrm>
          <a:prstGeom prst="rect">
            <a:avLst/>
          </a:prstGeom>
          <a:solidFill>
            <a:schemeClr val="accent1"/>
          </a:solidFill>
          <a:ln w="9525" algn="ctr">
            <a:noFill/>
            <a:miter lim="800000"/>
            <a:headEnd/>
            <a:tailEnd/>
          </a:ln>
        </p:spPr>
        <p:txBody>
          <a:bodyPr vert="horz" wrap="square" lIns="928800" tIns="133200" rIns="36000" bIns="0" numCol="1" anchor="t" anchorCtr="0" compatLnSpc="1">
            <a:prstTxWarp prst="textNoShape">
              <a:avLst/>
            </a:prstTxWarp>
          </a:bodyPr>
          <a:lstStyle/>
          <a:p>
            <a:pPr marL="0" marR="0" lvl="0" indent="0" algn="l" defTabSz="914400" rtl="0" eaLnBrk="0" fontAlgn="base" latinLnBrk="0" hangingPunct="0">
              <a:lnSpc>
                <a:spcPct val="90000"/>
              </a:lnSpc>
              <a:spcBef>
                <a:spcPct val="0"/>
              </a:spcBef>
              <a:spcAft>
                <a:spcPct val="0"/>
              </a:spcAft>
              <a:buClrTx/>
              <a:buSzTx/>
              <a:buFontTx/>
              <a:buNone/>
              <a:tabLst/>
            </a:pPr>
            <a:endParaRPr kumimoji="0" lang="en-US" sz="2400" b="1" i="0" u="none" strike="noStrike" cap="none" normalizeH="0" baseline="0" dirty="0">
              <a:ln>
                <a:noFill/>
              </a:ln>
              <a:solidFill>
                <a:schemeClr val="tx2"/>
              </a:solidFill>
              <a:effectLst/>
              <a:latin typeface="Futura Medium" pitchFamily="2" charset="0"/>
            </a:endParaRPr>
          </a:p>
        </p:txBody>
      </p:sp>
      <p:sp>
        <p:nvSpPr>
          <p:cNvPr id="34" name="Rectangle 2"/>
          <p:cNvSpPr>
            <a:spLocks noGrp="1" noChangeArrowheads="1"/>
          </p:cNvSpPr>
          <p:nvPr>
            <p:ph type="title"/>
          </p:nvPr>
        </p:nvSpPr>
        <p:spPr bwMode="auto">
          <a:xfrm>
            <a:off x="900112" y="295200"/>
            <a:ext cx="7700400" cy="741600"/>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lvl1pPr>
              <a:defRPr>
                <a:solidFill>
                  <a:schemeClr val="accent2"/>
                </a:solidFill>
              </a:defRPr>
            </a:lvl1pPr>
          </a:lstStyle>
          <a:p>
            <a:pPr lvl="0"/>
            <a:r>
              <a:rPr lang="en-US" dirty="0"/>
              <a:t>Click to edit Master title style</a:t>
            </a:r>
          </a:p>
        </p:txBody>
      </p:sp>
      <p:sp>
        <p:nvSpPr>
          <p:cNvPr id="16" name="Rectangle 6"/>
          <p:cNvSpPr>
            <a:spLocks noGrp="1" noChangeArrowheads="1"/>
          </p:cNvSpPr>
          <p:nvPr>
            <p:ph type="sldNum" sz="quarter" idx="4"/>
          </p:nvPr>
        </p:nvSpPr>
        <p:spPr bwMode="auto">
          <a:xfrm>
            <a:off x="8429651" y="6550025"/>
            <a:ext cx="266673" cy="169277"/>
          </a:xfrm>
          <a:prstGeom prst="rect">
            <a:avLst/>
          </a:prstGeom>
          <a:noFill/>
          <a:ln w="9525">
            <a:noFill/>
            <a:miter lim="800000"/>
            <a:headEnd/>
            <a:tailEnd/>
          </a:ln>
          <a:effectLst/>
        </p:spPr>
        <p:txBody>
          <a:bodyPr vert="horz" wrap="none" lIns="0" tIns="0" rIns="0" bIns="45720" numCol="1" anchor="b" anchorCtr="0" compatLnSpc="1">
            <a:prstTxWarp prst="textNoShape">
              <a:avLst/>
            </a:prstTxWarp>
          </a:bodyPr>
          <a:lstStyle>
            <a:lvl1pPr algn="r">
              <a:defRPr sz="800">
                <a:solidFill>
                  <a:schemeClr val="bg2"/>
                </a:solidFill>
                <a:latin typeface="+mn-lt"/>
                <a:cs typeface="Arial" pitchFamily="34" charset="0"/>
              </a:defRPr>
            </a:lvl1pPr>
          </a:lstStyle>
          <a:p>
            <a:fld id="{D32BAE6A-B452-4007-8177-56DD051636F9}" type="slidenum">
              <a:rPr lang="en-US" smtClean="0"/>
              <a:pPr/>
              <a:t>‹#›</a:t>
            </a:fld>
            <a:endParaRPr lang="en-US" dirty="0"/>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gif"/></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gif"/><Relationship Id="rId3" Type="http://schemas.openxmlformats.org/officeDocument/2006/relationships/slideLayout" Target="../slideLayouts/slideLayout10.xml"/><Relationship Id="rId7"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4"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4"/>
          <p:cNvSpPr>
            <a:spLocks noChangeArrowheads="1"/>
          </p:cNvSpPr>
          <p:nvPr/>
        </p:nvSpPr>
        <p:spPr bwMode="auto">
          <a:xfrm>
            <a:off x="0" y="228599"/>
            <a:ext cx="8675688" cy="516467"/>
          </a:xfrm>
          <a:prstGeom prst="rect">
            <a:avLst/>
          </a:prstGeom>
          <a:solidFill>
            <a:schemeClr val="accent1"/>
          </a:solidFill>
          <a:ln w="9525" algn="ctr">
            <a:noFill/>
            <a:miter lim="800000"/>
            <a:headEnd/>
            <a:tailEnd/>
          </a:ln>
        </p:spPr>
        <p:txBody>
          <a:bodyPr vert="horz" wrap="square" lIns="928800" tIns="133200" rIns="36000" bIns="0" numCol="1" anchor="t" anchorCtr="0" compatLnSpc="1">
            <a:prstTxWarp prst="textNoShape">
              <a:avLst/>
            </a:prstTxWarp>
          </a:bodyPr>
          <a:lstStyle/>
          <a:p>
            <a:pPr marL="0" marR="0" lvl="0" indent="0" algn="l" defTabSz="914400" rtl="0" eaLnBrk="0" fontAlgn="base" latinLnBrk="0" hangingPunct="0">
              <a:lnSpc>
                <a:spcPct val="90000"/>
              </a:lnSpc>
              <a:spcBef>
                <a:spcPct val="0"/>
              </a:spcBef>
              <a:spcAft>
                <a:spcPct val="0"/>
              </a:spcAft>
              <a:buClrTx/>
              <a:buSzTx/>
              <a:buFontTx/>
              <a:buNone/>
              <a:tabLst/>
            </a:pPr>
            <a:endParaRPr kumimoji="0" lang="en-US" sz="2400" b="1" i="0" u="none" strike="noStrike" cap="none" normalizeH="0" baseline="0" dirty="0">
              <a:ln>
                <a:noFill/>
              </a:ln>
              <a:solidFill>
                <a:schemeClr val="tx2"/>
              </a:solidFill>
              <a:effectLst/>
              <a:latin typeface="Futura" pitchFamily="18" charset="0"/>
            </a:endParaRPr>
          </a:p>
        </p:txBody>
      </p:sp>
      <p:sp>
        <p:nvSpPr>
          <p:cNvPr id="16" name="Rectangle 2"/>
          <p:cNvSpPr>
            <a:spLocks noGrp="1" noChangeArrowheads="1"/>
          </p:cNvSpPr>
          <p:nvPr>
            <p:ph type="title"/>
          </p:nvPr>
        </p:nvSpPr>
        <p:spPr bwMode="auto">
          <a:xfrm>
            <a:off x="900112" y="295253"/>
            <a:ext cx="7700963" cy="419103"/>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p>
            <a:pPr lvl="0"/>
            <a:r>
              <a:rPr lang="en-US"/>
              <a:t>Click to edit Master title style</a:t>
            </a:r>
            <a:endParaRPr lang="en-US" dirty="0"/>
          </a:p>
        </p:txBody>
      </p:sp>
      <p:sp>
        <p:nvSpPr>
          <p:cNvPr id="15" name="Rectangle 3"/>
          <p:cNvSpPr>
            <a:spLocks noGrp="1" noChangeArrowheads="1"/>
          </p:cNvSpPr>
          <p:nvPr>
            <p:ph type="body" idx="1"/>
          </p:nvPr>
        </p:nvSpPr>
        <p:spPr bwMode="auto">
          <a:xfrm>
            <a:off x="900113" y="1310400"/>
            <a:ext cx="7747176" cy="5071350"/>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3" name="Text Box 11" descr="Text Box 11"/>
          <p:cNvSpPr txBox="1">
            <a:spLocks noChangeArrowheads="1"/>
          </p:cNvSpPr>
          <p:nvPr/>
        </p:nvSpPr>
        <p:spPr bwMode="auto">
          <a:xfrm>
            <a:off x="900000" y="6470359"/>
            <a:ext cx="2520000" cy="324000"/>
          </a:xfrm>
          <a:prstGeom prst="rect">
            <a:avLst/>
          </a:prstGeom>
          <a:solidFill>
            <a:schemeClr val="bg1"/>
          </a:solidFill>
          <a:ln w="9525" algn="ctr">
            <a:noFill/>
            <a:miter lim="800000"/>
            <a:headEnd/>
            <a:tailEnd/>
          </a:ln>
          <a:effectLst/>
        </p:spPr>
        <p:txBody>
          <a:bodyPr wrap="none" lIns="0" tIns="0" rIns="0" anchor="t" anchorCtr="0">
            <a:noAutofit/>
          </a:bodyPr>
          <a:lstStyle/>
          <a:p>
            <a:pPr>
              <a:defRPr/>
            </a:pPr>
            <a:r>
              <a:rPr lang="en-GB" sz="800" dirty="0">
                <a:solidFill>
                  <a:schemeClr val="tx1"/>
                </a:solidFill>
                <a:latin typeface="+mn-lt"/>
                <a:cs typeface="Arial" pitchFamily="34" charset="0"/>
              </a:rPr>
              <a:t>Projects &amp; </a:t>
            </a:r>
            <a:r>
              <a:rPr lang="en-GB" sz="800" baseline="0" dirty="0">
                <a:solidFill>
                  <a:schemeClr val="tx1"/>
                </a:solidFill>
                <a:latin typeface="+mn-lt"/>
                <a:cs typeface="Arial" pitchFamily="34" charset="0"/>
              </a:rPr>
              <a:t> Te</a:t>
            </a:r>
            <a:r>
              <a:rPr lang="en-GB" sz="800" dirty="0">
                <a:solidFill>
                  <a:schemeClr val="tx1"/>
                </a:solidFill>
                <a:latin typeface="+mn-lt"/>
                <a:cs typeface="Arial" pitchFamily="34" charset="0"/>
              </a:rPr>
              <a:t>chnology</a:t>
            </a:r>
          </a:p>
        </p:txBody>
      </p:sp>
      <p:sp>
        <p:nvSpPr>
          <p:cNvPr id="24" name="Rectangle 6" descr="Rectangle 6"/>
          <p:cNvSpPr txBox="1">
            <a:spLocks noChangeArrowheads="1"/>
          </p:cNvSpPr>
          <p:nvPr/>
        </p:nvSpPr>
        <p:spPr bwMode="auto">
          <a:xfrm>
            <a:off x="8377293" y="6470360"/>
            <a:ext cx="266673" cy="169277"/>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r">
              <a:defRPr sz="800">
                <a:solidFill>
                  <a:schemeClr val="tx1"/>
                </a:solidFill>
                <a:latin typeface="+mn-lt"/>
                <a:cs typeface="Arial" pitchFamily="34"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9C092D77-BF14-44D1-8E50-4F1EFB4AC40D}" type="slidenum">
              <a:rPr kumimoji="0" lang="en-GB" sz="800" b="0" i="0" u="none" strike="noStrike" kern="1200" cap="none" spc="0" normalizeH="0" baseline="0" noProof="0" smtClean="0">
                <a:ln>
                  <a:noFill/>
                </a:ln>
                <a:solidFill>
                  <a:schemeClr val="tx1"/>
                </a:solidFill>
                <a:effectLst/>
                <a:uLnTx/>
                <a:uFillTx/>
                <a:latin typeface="+mn-lt"/>
                <a:ea typeface="+mn-ea"/>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800" b="0" i="0" u="none" strike="noStrike" kern="1200" cap="none" spc="0" normalizeH="0" baseline="0" noProof="0" dirty="0">
              <a:ln>
                <a:noFill/>
              </a:ln>
              <a:solidFill>
                <a:schemeClr val="tx1"/>
              </a:solidFill>
              <a:effectLst/>
              <a:uLnTx/>
              <a:uFillTx/>
              <a:latin typeface="+mn-lt"/>
              <a:ea typeface="+mn-ea"/>
              <a:cs typeface="Arial" pitchFamily="34" charset="0"/>
            </a:endParaRPr>
          </a:p>
        </p:txBody>
      </p:sp>
      <p:sp>
        <p:nvSpPr>
          <p:cNvPr id="25" name="Rectangle 4" descr="Rectangle 4"/>
          <p:cNvSpPr txBox="1">
            <a:spLocks noChangeArrowheads="1"/>
          </p:cNvSpPr>
          <p:nvPr/>
        </p:nvSpPr>
        <p:spPr bwMode="auto">
          <a:xfrm>
            <a:off x="7227969" y="6470359"/>
            <a:ext cx="1080000" cy="173351"/>
          </a:xfrm>
          <a:prstGeom prst="rect">
            <a:avLst/>
          </a:prstGeom>
          <a:solidFill>
            <a:schemeClr val="bg1"/>
          </a:solidFill>
          <a:ln w="9525">
            <a:noFill/>
            <a:miter lim="800000"/>
            <a:headEnd/>
            <a:tailEnd/>
          </a:ln>
          <a:effectLst/>
        </p:spPr>
        <p:txBody>
          <a:bodyPr vert="horz" wrap="none" lIns="0" tIns="0" rIns="0" bIns="45720" numCol="1" anchor="t" anchorCtr="0" compatLnSpc="1">
            <a:prstTxWarp prst="textNoShape">
              <a:avLst/>
            </a:prstTxWarp>
          </a:bodyPr>
          <a:lstStyle>
            <a:lvl1pPr algn="l">
              <a:defRPr sz="800">
                <a:solidFill>
                  <a:schemeClr val="tx1"/>
                </a:solidFill>
                <a:latin typeface="+mn-lt"/>
                <a:cs typeface="Arial" pitchFamily="34" charset="0"/>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chemeClr val="tx1"/>
                </a:solidFill>
                <a:effectLst/>
                <a:uLnTx/>
                <a:uFillTx/>
                <a:latin typeface="+mn-lt"/>
                <a:ea typeface="+mn-ea"/>
                <a:cs typeface="Arial" pitchFamily="34" charset="0"/>
              </a:rPr>
              <a:t>November 2010</a:t>
            </a:r>
            <a:endParaRPr kumimoji="0" lang="en-GB" sz="800" b="0" i="0" u="none" strike="noStrike" kern="1200" cap="none" spc="0" normalizeH="0" baseline="0" noProof="0" dirty="0">
              <a:ln>
                <a:noFill/>
              </a:ln>
              <a:solidFill>
                <a:schemeClr val="tx1"/>
              </a:solidFill>
              <a:effectLst/>
              <a:uLnTx/>
              <a:uFillTx/>
              <a:latin typeface="+mn-lt"/>
              <a:ea typeface="+mn-ea"/>
              <a:cs typeface="Arial" pitchFamily="34" charset="0"/>
            </a:endParaRPr>
          </a:p>
        </p:txBody>
      </p:sp>
      <p:sp>
        <p:nvSpPr>
          <p:cNvPr id="26" name="Text Box 11" descr="CONFIDENTIAL_TAG_0xFFEE"/>
          <p:cNvSpPr txBox="1">
            <a:spLocks noChangeArrowheads="1"/>
          </p:cNvSpPr>
          <p:nvPr/>
        </p:nvSpPr>
        <p:spPr bwMode="auto">
          <a:xfrm>
            <a:off x="6286512" y="6500834"/>
            <a:ext cx="1080000" cy="169277"/>
          </a:xfrm>
          <a:prstGeom prst="rect">
            <a:avLst/>
          </a:prstGeom>
          <a:noFill/>
          <a:ln w="9525" algn="ctr">
            <a:noFill/>
            <a:miter lim="800000"/>
            <a:headEnd/>
            <a:tailEnd/>
          </a:ln>
          <a:effectLst/>
        </p:spPr>
        <p:txBody>
          <a:bodyPr wrap="square" lIns="0" tIns="0" rIns="0" anchor="t" anchorCtr="0">
            <a:spAutoFit/>
          </a:bodyPr>
          <a:lstStyle/>
          <a:p>
            <a:pPr algn="ctr">
              <a:defRPr/>
            </a:pPr>
            <a:r>
              <a:rPr lang="en-GB" sz="800" dirty="0">
                <a:solidFill>
                  <a:schemeClr val="accent2"/>
                </a:solidFill>
                <a:latin typeface="+mn-lt"/>
              </a:rPr>
              <a:t>RESTRICTED</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84" r:id="rId3"/>
    <p:sldLayoutId id="2147483666" r:id="rId4"/>
    <p:sldLayoutId id="2147483667" r:id="rId5"/>
    <p:sldLayoutId id="2147483668" r:id="rId6"/>
    <p:sldLayoutId id="2147483686" r:id="rId7"/>
  </p:sldLayoutIdLst>
  <p:transition>
    <p:fade/>
  </p:transition>
  <p:hf hdr="0"/>
  <p:txStyles>
    <p:titleStyle>
      <a:lvl1pPr algn="l" defTabSz="914400" rtl="0" eaLnBrk="1" latinLnBrk="0" hangingPunct="1">
        <a:spcBef>
          <a:spcPct val="0"/>
        </a:spcBef>
        <a:buNone/>
        <a:defRPr sz="2400" b="1" kern="1200" cap="none" baseline="0">
          <a:solidFill>
            <a:schemeClr val="accent2"/>
          </a:solidFill>
          <a:latin typeface="+mj-lt"/>
          <a:ea typeface="+mj-ea"/>
          <a:cs typeface="+mj-cs"/>
        </a:defRPr>
      </a:lvl1pPr>
    </p:titleStyle>
    <p:bodyStyle>
      <a:lvl1pPr marL="265113" indent="-265113" algn="l" defTabSz="914400" rtl="0" eaLnBrk="1" latinLnBrk="0" hangingPunct="1">
        <a:lnSpc>
          <a:spcPct val="140000"/>
        </a:lnSpc>
        <a:spcBef>
          <a:spcPts val="0"/>
        </a:spcBef>
        <a:spcAft>
          <a:spcPts val="600"/>
        </a:spcAft>
        <a:buClr>
          <a:schemeClr val="accent2"/>
        </a:buClr>
        <a:buSzPct val="75000"/>
        <a:buFontTx/>
        <a:buBlip>
          <a:blip r:embed="rId9"/>
        </a:buBlip>
        <a:defRPr sz="2000" kern="1200" baseline="0">
          <a:solidFill>
            <a:schemeClr val="tx1"/>
          </a:solidFill>
          <a:latin typeface="+mn-lt"/>
          <a:ea typeface="+mn-ea"/>
          <a:cs typeface="+mn-cs"/>
        </a:defRPr>
      </a:lvl1pPr>
      <a:lvl2pPr marL="447675" indent="-180975" algn="l" defTabSz="914400" rtl="0" eaLnBrk="1" latinLnBrk="0" hangingPunct="1">
        <a:lnSpc>
          <a:spcPct val="140000"/>
        </a:lnSpc>
        <a:spcBef>
          <a:spcPts val="0"/>
        </a:spcBef>
        <a:spcAft>
          <a:spcPts val="600"/>
        </a:spcAft>
        <a:buClr>
          <a:schemeClr val="tx1"/>
        </a:buClr>
        <a:buSzPct val="75000"/>
        <a:buFont typeface="Wingdings" pitchFamily="2" charset="2"/>
        <a:buChar char="n"/>
        <a:defRPr sz="2000" b="0" kern="1200" baseline="0">
          <a:solidFill>
            <a:schemeClr val="tx1"/>
          </a:solidFill>
          <a:latin typeface="+mn-lt"/>
          <a:ea typeface="+mn-ea"/>
          <a:cs typeface="+mn-cs"/>
        </a:defRPr>
      </a:lvl2pPr>
      <a:lvl3pPr marL="895350" indent="-180975" algn="l" defTabSz="914400" rtl="0" eaLnBrk="1" latinLnBrk="0" hangingPunct="1">
        <a:lnSpc>
          <a:spcPct val="140000"/>
        </a:lnSpc>
        <a:spcBef>
          <a:spcPts val="0"/>
        </a:spcBef>
        <a:spcAft>
          <a:spcPts val="600"/>
        </a:spcAft>
        <a:buClr>
          <a:schemeClr val="tx1"/>
        </a:buClr>
        <a:buSzPct val="75000"/>
        <a:buFont typeface="Wingdings" pitchFamily="2" charset="2"/>
        <a:buChar char="n"/>
        <a:defRPr sz="1600" b="0" kern="1200" baseline="0">
          <a:solidFill>
            <a:schemeClr val="tx1"/>
          </a:solidFill>
          <a:latin typeface="+mn-lt"/>
          <a:ea typeface="+mn-ea"/>
          <a:cs typeface="+mn-cs"/>
        </a:defRPr>
      </a:lvl3pPr>
      <a:lvl4pPr marL="1257300" indent="-180975" algn="l" defTabSz="914400" rtl="0" eaLnBrk="1" latinLnBrk="0" hangingPunct="1">
        <a:lnSpc>
          <a:spcPct val="140000"/>
        </a:lnSpc>
        <a:spcBef>
          <a:spcPts val="0"/>
        </a:spcBef>
        <a:spcAft>
          <a:spcPts val="600"/>
        </a:spcAft>
        <a:buClr>
          <a:schemeClr val="tx1"/>
        </a:buClr>
        <a:buSzPct val="75000"/>
        <a:buFont typeface="Wingdings" pitchFamily="2" charset="2"/>
        <a:buChar char="n"/>
        <a:defRPr sz="1200" b="0" kern="1200" baseline="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 name="Rectangle 6"/>
          <p:cNvSpPr>
            <a:spLocks noGrp="1" noChangeArrowheads="1"/>
          </p:cNvSpPr>
          <p:nvPr>
            <p:ph type="sldNum" sz="quarter" idx="4"/>
          </p:nvPr>
        </p:nvSpPr>
        <p:spPr bwMode="auto">
          <a:xfrm>
            <a:off x="8429651" y="6550025"/>
            <a:ext cx="266673" cy="169277"/>
          </a:xfrm>
          <a:prstGeom prst="rect">
            <a:avLst/>
          </a:prstGeom>
          <a:noFill/>
          <a:ln w="9525">
            <a:noFill/>
            <a:miter lim="800000"/>
            <a:headEnd/>
            <a:tailEnd/>
          </a:ln>
          <a:effectLst/>
        </p:spPr>
        <p:txBody>
          <a:bodyPr vert="horz" wrap="none" lIns="0" tIns="0" rIns="0" bIns="45720" numCol="1" anchor="b" anchorCtr="0" compatLnSpc="1">
            <a:prstTxWarp prst="textNoShape">
              <a:avLst/>
            </a:prstTxWarp>
          </a:bodyPr>
          <a:lstStyle>
            <a:lvl1pPr algn="r">
              <a:defRPr sz="800">
                <a:solidFill>
                  <a:schemeClr val="bg2"/>
                </a:solidFill>
                <a:latin typeface="+mn-lt"/>
                <a:cs typeface="Arial" pitchFamily="34" charset="0"/>
              </a:defRPr>
            </a:lvl1pPr>
          </a:lstStyle>
          <a:p>
            <a:fld id="{D32BAE6A-B452-4007-8177-56DD051636F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Lst>
  <p:transition>
    <p:fade/>
  </p:transition>
  <p:hf hdr="0"/>
  <p:txStyles>
    <p:titleStyle>
      <a:lvl1pPr algn="l" defTabSz="914400" rtl="0" eaLnBrk="1" latinLnBrk="0" hangingPunct="1">
        <a:spcBef>
          <a:spcPct val="0"/>
        </a:spcBef>
        <a:buNone/>
        <a:defRPr sz="2400" kern="1200" cap="none" baseline="0">
          <a:solidFill>
            <a:srgbClr val="D42E12"/>
          </a:solidFill>
          <a:latin typeface="+mj-lt"/>
          <a:ea typeface="+mj-ea"/>
          <a:cs typeface="+mj-cs"/>
        </a:defRPr>
      </a:lvl1pPr>
    </p:titleStyle>
    <p:bodyStyle>
      <a:lvl1pPr marL="265113" indent="-265113" algn="l" defTabSz="914400" rtl="0" eaLnBrk="1" latinLnBrk="0" hangingPunct="1">
        <a:spcBef>
          <a:spcPct val="20000"/>
        </a:spcBef>
        <a:buClr>
          <a:schemeClr val="accent2"/>
        </a:buClr>
        <a:buSzPct val="75000"/>
        <a:buFontTx/>
        <a:buBlip>
          <a:blip r:embed="rId8"/>
        </a:buBlip>
        <a:defRPr sz="1800" kern="1200">
          <a:solidFill>
            <a:schemeClr val="tx1"/>
          </a:solidFill>
          <a:latin typeface="+mn-lt"/>
          <a:ea typeface="+mn-ea"/>
          <a:cs typeface="+mn-cs"/>
        </a:defRPr>
      </a:lvl1pPr>
      <a:lvl2pPr marL="447675" indent="-180975" algn="l" defTabSz="914400" rtl="0" eaLnBrk="1" latinLnBrk="0" hangingPunct="1">
        <a:spcBef>
          <a:spcPct val="20000"/>
        </a:spcBef>
        <a:buFont typeface="Futura Medium" pitchFamily="2" charset="0"/>
        <a:buChar char="—"/>
        <a:defRPr sz="1600" b="0" kern="1200">
          <a:solidFill>
            <a:schemeClr val="tx1"/>
          </a:solidFill>
          <a:latin typeface="+mn-lt"/>
          <a:ea typeface="+mn-ea"/>
          <a:cs typeface="+mn-cs"/>
        </a:defRPr>
      </a:lvl2pPr>
      <a:lvl3pPr marL="895350" indent="-180975" algn="l" defTabSz="914400" rtl="0" eaLnBrk="1" latinLnBrk="0" hangingPunct="1">
        <a:spcBef>
          <a:spcPct val="20000"/>
        </a:spcBef>
        <a:buFont typeface="Futura Medium" pitchFamily="2" charset="0"/>
        <a:buChar char="—"/>
        <a:defRPr sz="1400" b="0" kern="1200">
          <a:solidFill>
            <a:schemeClr val="tx1"/>
          </a:solidFill>
          <a:latin typeface="+mn-lt"/>
          <a:ea typeface="+mn-ea"/>
          <a:cs typeface="+mn-cs"/>
        </a:defRPr>
      </a:lvl3pPr>
      <a:lvl4pPr marL="1257300" indent="-180975" algn="l" defTabSz="914400" rtl="0" eaLnBrk="1" latinLnBrk="0" hangingPunct="1">
        <a:spcBef>
          <a:spcPct val="20000"/>
        </a:spcBef>
        <a:buFont typeface="Futura Medium" pitchFamily="2" charset="0"/>
        <a:buChar char="—"/>
        <a:defRPr sz="1200" b="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idx="4294967295"/>
          </p:nvPr>
        </p:nvSpPr>
        <p:spPr>
          <a:xfrm>
            <a:off x="0" y="266700"/>
            <a:ext cx="9144000" cy="584200"/>
          </a:xfrm>
        </p:spPr>
        <p:txBody>
          <a:bodyPr/>
          <a:lstStyle/>
          <a:p>
            <a:pPr algn="ctr" eaLnBrk="1" hangingPunct="1"/>
            <a:r>
              <a:rPr lang="en-US" altLang="de-DE" sz="2800" dirty="0">
                <a:solidFill>
                  <a:schemeClr val="tx1"/>
                </a:solidFill>
              </a:rPr>
              <a:t>Frans Geenen: Engineering Manager QC-LNG</a:t>
            </a:r>
            <a:endParaRPr lang="en-US" sz="2800" dirty="0">
              <a:solidFill>
                <a:schemeClr val="tx1"/>
              </a:solidFill>
            </a:endParaRPr>
          </a:p>
        </p:txBody>
      </p:sp>
      <p:sp>
        <p:nvSpPr>
          <p:cNvPr id="4107" name="Rectangle 10"/>
          <p:cNvSpPr>
            <a:spLocks noChangeArrowheads="1"/>
          </p:cNvSpPr>
          <p:nvPr/>
        </p:nvSpPr>
        <p:spPr bwMode="auto">
          <a:xfrm>
            <a:off x="251520" y="3068960"/>
            <a:ext cx="8352928" cy="341313"/>
          </a:xfrm>
          <a:prstGeom prst="rect">
            <a:avLst/>
          </a:prstGeom>
          <a:solidFill>
            <a:schemeClr val="accent2"/>
          </a:solidFill>
          <a:ln w="9525">
            <a:noFill/>
            <a:miter lim="800000"/>
            <a:headEnd/>
            <a:tailEnd/>
          </a:ln>
        </p:spPr>
        <p:txBody>
          <a:bodyPr lIns="90000" tIns="0" rIns="0" bIns="0" anchor="ctr"/>
          <a:lstStyle/>
          <a:p>
            <a:pPr eaLnBrk="0" hangingPunct="0">
              <a:lnSpc>
                <a:spcPts val="1400"/>
              </a:lnSpc>
            </a:pPr>
            <a:r>
              <a:rPr lang="en-US" altLang="en-GB" sz="1600" b="1" dirty="0">
                <a:solidFill>
                  <a:srgbClr val="FFFF00"/>
                </a:solidFill>
                <a:latin typeface="Arial" charset="0"/>
              </a:rPr>
              <a:t>Professional Experience &amp; Current Role</a:t>
            </a:r>
          </a:p>
        </p:txBody>
      </p:sp>
      <p:sp>
        <p:nvSpPr>
          <p:cNvPr id="4116" name="Rectangle 19"/>
          <p:cNvSpPr>
            <a:spLocks noChangeArrowheads="1"/>
          </p:cNvSpPr>
          <p:nvPr/>
        </p:nvSpPr>
        <p:spPr bwMode="auto">
          <a:xfrm>
            <a:off x="2771800" y="1340768"/>
            <a:ext cx="5688632" cy="1224136"/>
          </a:xfrm>
          <a:prstGeom prst="rect">
            <a:avLst/>
          </a:prstGeom>
          <a:noFill/>
          <a:ln w="6350">
            <a:noFill/>
            <a:miter lim="800000"/>
            <a:headEnd/>
            <a:tailEnd/>
          </a:ln>
        </p:spPr>
        <p:txBody>
          <a:bodyPr lIns="18000" tIns="18000" rIns="18000" bIns="18000"/>
          <a:lstStyle/>
          <a:p>
            <a:pPr marL="98425" indent="-98425" algn="l" eaLnBrk="0" hangingPunct="0">
              <a:spcBef>
                <a:spcPct val="20000"/>
              </a:spcBef>
              <a:buFontTx/>
              <a:buChar char="•"/>
            </a:pPr>
            <a:r>
              <a:rPr lang="en-US" altLang="de-DE" sz="1400" dirty="0">
                <a:solidFill>
                  <a:srgbClr val="002060"/>
                </a:solidFill>
                <a:latin typeface="Arial" charset="0"/>
              </a:rPr>
              <a:t>Born and raised in The Hague, The Netherlands</a:t>
            </a:r>
          </a:p>
          <a:p>
            <a:pPr marL="98425" indent="-98425" algn="l" eaLnBrk="0" hangingPunct="0">
              <a:spcBef>
                <a:spcPct val="20000"/>
              </a:spcBef>
              <a:buFontTx/>
              <a:buChar char="•"/>
            </a:pPr>
            <a:r>
              <a:rPr lang="en-US" altLang="de-DE" sz="1400" dirty="0">
                <a:solidFill>
                  <a:srgbClr val="002060"/>
                </a:solidFill>
                <a:latin typeface="Arial" charset="0"/>
              </a:rPr>
              <a:t>MSc and PhD Materials and Corrosion Science Delft University of Technology in The Netherlands</a:t>
            </a:r>
          </a:p>
          <a:p>
            <a:pPr marL="98425" indent="-98425" algn="l" eaLnBrk="0" hangingPunct="0">
              <a:spcBef>
                <a:spcPct val="20000"/>
              </a:spcBef>
              <a:buFontTx/>
              <a:buChar char="•"/>
            </a:pPr>
            <a:r>
              <a:rPr lang="en-US" altLang="de-DE" sz="1400" dirty="0">
                <a:solidFill>
                  <a:srgbClr val="002060"/>
                </a:solidFill>
                <a:latin typeface="Arial" charset="0"/>
              </a:rPr>
              <a:t>Married to Brigitte, with two adult daughters</a:t>
            </a:r>
          </a:p>
          <a:p>
            <a:pPr marL="98425" indent="-98425" algn="l" eaLnBrk="0" hangingPunct="0">
              <a:spcBef>
                <a:spcPct val="20000"/>
              </a:spcBef>
              <a:buFontTx/>
              <a:buChar char="•"/>
            </a:pPr>
            <a:r>
              <a:rPr lang="en-US" altLang="de-DE" sz="1400" dirty="0">
                <a:solidFill>
                  <a:srgbClr val="002060"/>
                </a:solidFill>
                <a:latin typeface="Arial" charset="0"/>
              </a:rPr>
              <a:t>We love to travel and enjoy  the active outdoors (hiking, fishing, camping…) and explore the wonderful global cultural diversity</a:t>
            </a:r>
          </a:p>
        </p:txBody>
      </p:sp>
      <p:pic>
        <p:nvPicPr>
          <p:cNvPr id="4119" name="Picture 23" descr="C:\Users\Frans.Geenen\Desktop\IMG_4219.JPG"/>
          <p:cNvPicPr>
            <a:picLocks noChangeAspect="1" noChangeArrowheads="1"/>
          </p:cNvPicPr>
          <p:nvPr/>
        </p:nvPicPr>
        <p:blipFill>
          <a:blip r:embed="rId2" cstate="print"/>
          <a:srcRect/>
          <a:stretch>
            <a:fillRect/>
          </a:stretch>
        </p:blipFill>
        <p:spPr bwMode="auto">
          <a:xfrm>
            <a:off x="658302" y="842714"/>
            <a:ext cx="1798637" cy="2154238"/>
          </a:xfrm>
          <a:prstGeom prst="rect">
            <a:avLst/>
          </a:prstGeom>
          <a:noFill/>
        </p:spPr>
      </p:pic>
      <p:sp>
        <p:nvSpPr>
          <p:cNvPr id="15" name="Rectangle 14"/>
          <p:cNvSpPr/>
          <p:nvPr/>
        </p:nvSpPr>
        <p:spPr>
          <a:xfrm>
            <a:off x="251520" y="3602745"/>
            <a:ext cx="8352928" cy="2677656"/>
          </a:xfrm>
          <a:prstGeom prst="rect">
            <a:avLst/>
          </a:prstGeom>
        </p:spPr>
        <p:txBody>
          <a:bodyPr wrap="square">
            <a:spAutoFit/>
          </a:bodyPr>
          <a:lstStyle/>
          <a:p>
            <a:pPr indent="-98425" eaLnBrk="0" hangingPunct="0">
              <a:spcBef>
                <a:spcPct val="20000"/>
              </a:spcBef>
            </a:pPr>
            <a:r>
              <a:rPr lang="en-GB" altLang="de-DE" sz="1400" dirty="0">
                <a:solidFill>
                  <a:srgbClr val="002060"/>
                </a:solidFill>
                <a:latin typeface="Arial" charset="0"/>
              </a:rPr>
              <a:t>Frans is a driven, people and business oriented, all round professional with 25+ years of global Petrochemical Shell experience:</a:t>
            </a:r>
          </a:p>
          <a:p>
            <a:pPr marL="358775" indent="-98425" eaLnBrk="0" hangingPunct="0">
              <a:spcBef>
                <a:spcPct val="20000"/>
              </a:spcBef>
              <a:buFont typeface="Arial" pitchFamily="34" charset="0"/>
              <a:buChar char="•"/>
            </a:pPr>
            <a:r>
              <a:rPr lang="en-US" altLang="de-DE" sz="1400" dirty="0">
                <a:solidFill>
                  <a:srgbClr val="002060"/>
                </a:solidFill>
                <a:latin typeface="Arial" charset="0"/>
              </a:rPr>
              <a:t>Lead Technical Authority for Operations and Asset Management</a:t>
            </a:r>
          </a:p>
          <a:p>
            <a:pPr marL="358775" indent="-98425" eaLnBrk="0" hangingPunct="0">
              <a:spcBef>
                <a:spcPct val="20000"/>
              </a:spcBef>
              <a:buFont typeface="Arial" pitchFamily="34" charset="0"/>
              <a:buChar char="•"/>
            </a:pPr>
            <a:r>
              <a:rPr lang="en-US" altLang="de-DE" sz="1400" dirty="0">
                <a:solidFill>
                  <a:srgbClr val="002060"/>
                </a:solidFill>
                <a:latin typeface="Arial" charset="0"/>
              </a:rPr>
              <a:t>Asset Integrity, Process Safety, Reliability, Maintenance and Turnaround Management and Engineering, including associated Information, Competence and Contract Management</a:t>
            </a:r>
          </a:p>
          <a:p>
            <a:pPr marL="358775" indent="-98425" eaLnBrk="0" hangingPunct="0">
              <a:spcBef>
                <a:spcPct val="20000"/>
              </a:spcBef>
              <a:buFont typeface="Arial" pitchFamily="34" charset="0"/>
              <a:buChar char="•"/>
            </a:pPr>
            <a:r>
              <a:rPr lang="en-US" altLang="de-DE" sz="1400" dirty="0">
                <a:solidFill>
                  <a:srgbClr val="002060"/>
                </a:solidFill>
                <a:latin typeface="Arial" charset="0"/>
              </a:rPr>
              <a:t>Project and Program management and assurance</a:t>
            </a:r>
          </a:p>
          <a:p>
            <a:pPr marL="358775" indent="-98425" eaLnBrk="0" hangingPunct="0">
              <a:spcBef>
                <a:spcPct val="20000"/>
              </a:spcBef>
              <a:buFont typeface="Arial" pitchFamily="34" charset="0"/>
              <a:buChar char="•"/>
            </a:pPr>
            <a:r>
              <a:rPr lang="en-US" altLang="de-DE" sz="1400" dirty="0">
                <a:solidFill>
                  <a:srgbClr val="002060"/>
                </a:solidFill>
                <a:latin typeface="Arial" charset="0"/>
              </a:rPr>
              <a:t>Operational Excellence and Asset Management Business Diagnostics, Benchmarking, Business Improvement Planning, Business Transformation,  Process Standardization, Master planning and Investment Planning and Change Management </a:t>
            </a:r>
          </a:p>
          <a:p>
            <a:pPr indent="-98425" eaLnBrk="0" hangingPunct="0">
              <a:spcBef>
                <a:spcPct val="20000"/>
              </a:spcBef>
            </a:pPr>
            <a:r>
              <a:rPr lang="en-GB" altLang="de-DE" sz="1400" dirty="0">
                <a:solidFill>
                  <a:srgbClr val="002060"/>
                </a:solidFill>
                <a:latin typeface="Arial" charset="0"/>
              </a:rPr>
              <a:t>Frans is currently employed by QGC as Engineering Manager at their QC LNG facilities at Gladstone Australia where he is passionate to drive staff, business and community development to further heights. </a:t>
            </a:r>
            <a:endParaRPr lang="en-US" altLang="de-DE" sz="1400" dirty="0">
              <a:solidFill>
                <a:srgbClr val="002060"/>
              </a:solidFill>
              <a:latin typeface="Arial" charset="0"/>
            </a:endParaRPr>
          </a:p>
        </p:txBody>
      </p:sp>
      <p:sp>
        <p:nvSpPr>
          <p:cNvPr id="13" name="Rectangle 7"/>
          <p:cNvSpPr>
            <a:spLocks noChangeArrowheads="1"/>
          </p:cNvSpPr>
          <p:nvPr/>
        </p:nvSpPr>
        <p:spPr bwMode="auto">
          <a:xfrm>
            <a:off x="2723542" y="951260"/>
            <a:ext cx="5949950" cy="317500"/>
          </a:xfrm>
          <a:prstGeom prst="rect">
            <a:avLst/>
          </a:prstGeom>
          <a:solidFill>
            <a:schemeClr val="accent2"/>
          </a:solidFill>
          <a:ln w="9525">
            <a:noFill/>
            <a:miter lim="800000"/>
            <a:headEnd/>
            <a:tailEnd/>
          </a:ln>
        </p:spPr>
        <p:txBody>
          <a:bodyPr lIns="90000" tIns="0" rIns="0" bIns="0" anchor="ctr"/>
          <a:lstStyle/>
          <a:p>
            <a:pPr algn="l" eaLnBrk="0" hangingPunct="0">
              <a:lnSpc>
                <a:spcPts val="1400"/>
              </a:lnSpc>
            </a:pPr>
            <a:r>
              <a:rPr lang="en-US" altLang="en-GB" sz="1600" b="1">
                <a:solidFill>
                  <a:srgbClr val="FFFF00"/>
                </a:solidFill>
                <a:latin typeface="Arial" charset="0"/>
              </a:rPr>
              <a:t>Personal Details</a:t>
            </a:r>
          </a:p>
        </p:txBody>
      </p:sp>
    </p:spTree>
  </p:cSld>
  <p:clrMapOvr>
    <a:masterClrMapping/>
  </p:clrMapOvr>
</p:sld>
</file>

<file path=ppt/theme/theme1.xml><?xml version="1.0" encoding="utf-8"?>
<a:theme xmlns:a="http://schemas.openxmlformats.org/drawingml/2006/main" name="Interim PowerPoint Template Vista April2010">
  <a:themeElements>
    <a:clrScheme name="Shell - Colours">
      <a:dk1>
        <a:srgbClr val="595959"/>
      </a:dk1>
      <a:lt1>
        <a:srgbClr val="FFFFFF"/>
      </a:lt1>
      <a:dk2>
        <a:srgbClr val="999999"/>
      </a:dk2>
      <a:lt2>
        <a:srgbClr val="CCCCCC"/>
      </a:lt2>
      <a:accent1>
        <a:srgbClr val="F7D117"/>
      </a:accent1>
      <a:accent2>
        <a:srgbClr val="D42E12"/>
      </a:accent2>
      <a:accent3>
        <a:srgbClr val="003882"/>
      </a:accent3>
      <a:accent4>
        <a:srgbClr val="611759"/>
      </a:accent4>
      <a:accent5>
        <a:srgbClr val="00824A"/>
      </a:accent5>
      <a:accent6>
        <a:srgbClr val="DE8703"/>
      </a:accent6>
      <a:hlink>
        <a:srgbClr val="000000"/>
      </a:hlink>
      <a:folHlink>
        <a:srgbClr val="000000"/>
      </a:folHlink>
    </a:clrScheme>
    <a:fontScheme name="Shell - Fonts">
      <a:majorFont>
        <a:latin typeface="Futura Medium"/>
        <a:ea typeface=""/>
        <a:cs typeface=""/>
      </a:majorFont>
      <a:minorFont>
        <a:latin typeface="Futura Medium"/>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lnSpc>
            <a:spcPts val="2100"/>
          </a:lnSpc>
          <a:spcAft>
            <a:spcPts val="1200"/>
          </a:spcAft>
          <a:defRPr dirty="0" err="1" smtClean="0"/>
        </a:defPPr>
      </a:lstStyle>
    </a:txDef>
  </a:objectDefaults>
  <a:extraClrSchemeLst/>
</a:theme>
</file>

<file path=ppt/theme/theme2.xml><?xml version="1.0" encoding="utf-8"?>
<a:theme xmlns:a="http://schemas.openxmlformats.org/drawingml/2006/main" name="Shell layouts without footer">
  <a:themeElements>
    <a:clrScheme name="Shell - Colours">
      <a:dk1>
        <a:srgbClr val="595959"/>
      </a:dk1>
      <a:lt1>
        <a:srgbClr val="FFFFFF"/>
      </a:lt1>
      <a:dk2>
        <a:srgbClr val="999999"/>
      </a:dk2>
      <a:lt2>
        <a:srgbClr val="CCCCCC"/>
      </a:lt2>
      <a:accent1>
        <a:srgbClr val="F7D117"/>
      </a:accent1>
      <a:accent2>
        <a:srgbClr val="D42E12"/>
      </a:accent2>
      <a:accent3>
        <a:srgbClr val="003882"/>
      </a:accent3>
      <a:accent4>
        <a:srgbClr val="611759"/>
      </a:accent4>
      <a:accent5>
        <a:srgbClr val="00824A"/>
      </a:accent5>
      <a:accent6>
        <a:srgbClr val="DE8703"/>
      </a:accent6>
      <a:hlink>
        <a:srgbClr val="000000"/>
      </a:hlink>
      <a:folHlink>
        <a:srgbClr val="000000"/>
      </a:folHlink>
    </a:clrScheme>
    <a:fontScheme name="Shell - Fonts">
      <a:majorFont>
        <a:latin typeface="Futura Medium"/>
        <a:ea typeface=""/>
        <a:cs typeface=""/>
      </a:majorFont>
      <a:minorFont>
        <a:latin typeface="Futura Medium"/>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Interim PowerPoint Template Vista April2010</Template>
  <TotalTime>227</TotalTime>
  <Words>188</Words>
  <Application>Microsoft Office PowerPoint</Application>
  <PresentationFormat>On-screen Show (4:3)</PresentationFormat>
  <Paragraphs>13</Paragraphs>
  <Slides>1</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vt:i4>
      </vt:variant>
    </vt:vector>
  </HeadingPairs>
  <TitlesOfParts>
    <vt:vector size="9" baseType="lpstr">
      <vt:lpstr>Arial</vt:lpstr>
      <vt:lpstr>Calibri</vt:lpstr>
      <vt:lpstr>Futura</vt:lpstr>
      <vt:lpstr>Futura Light</vt:lpstr>
      <vt:lpstr>Futura Medium</vt:lpstr>
      <vt:lpstr>Wingdings</vt:lpstr>
      <vt:lpstr>Interim PowerPoint Template Vista April2010</vt:lpstr>
      <vt:lpstr>Shell layouts without footer</vt:lpstr>
      <vt:lpstr>Frans Geenen: Engineering Manager QC-LNG</vt:lpstr>
    </vt:vector>
  </TitlesOfParts>
  <Company>Shell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FUTURA MEDIUM 24PT emboldened Up to Three Lines All Capital or Title Case</dc:title>
  <dc:creator>A.Doherty</dc:creator>
  <cp:lastModifiedBy>Geenen, Frans M PTIN-PTU/I/O</cp:lastModifiedBy>
  <cp:revision>190</cp:revision>
  <dcterms:created xsi:type="dcterms:W3CDTF">2010-04-19T09:54:52Z</dcterms:created>
  <dcterms:modified xsi:type="dcterms:W3CDTF">2017-03-02T08:48:52Z</dcterms:modified>
</cp:coreProperties>
</file>