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2" r:id="rId3"/>
    <p:sldId id="261" r:id="rId4"/>
    <p:sldId id="278" r:id="rId5"/>
    <p:sldId id="279" r:id="rId6"/>
    <p:sldId id="262" r:id="rId7"/>
    <p:sldId id="267" r:id="rId8"/>
    <p:sldId id="280" r:id="rId9"/>
    <p:sldId id="263" r:id="rId10"/>
    <p:sldId id="283" r:id="rId11"/>
    <p:sldId id="272" r:id="rId12"/>
    <p:sldId id="269" r:id="rId13"/>
    <p:sldId id="284" r:id="rId14"/>
    <p:sldId id="271" r:id="rId15"/>
    <p:sldId id="285" r:id="rId16"/>
    <p:sldId id="264" r:id="rId17"/>
    <p:sldId id="270" r:id="rId18"/>
    <p:sldId id="265" r:id="rId19"/>
    <p:sldId id="273" r:id="rId20"/>
    <p:sldId id="274" r:id="rId21"/>
    <p:sldId id="275" r:id="rId22"/>
    <p:sldId id="276" r:id="rId23"/>
    <p:sldId id="277" r:id="rId24"/>
    <p:sldId id="286" r:id="rId25"/>
    <p:sldId id="281" r:id="rId26"/>
  </p:sldIdLst>
  <p:sldSz cx="9144000" cy="6858000" type="screen4x3"/>
  <p:notesSz cx="6640513" cy="9904413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CC"/>
    <a:srgbClr val="3333FF"/>
    <a:srgbClr val="FF0000"/>
    <a:srgbClr val="FF66CC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4660"/>
  </p:normalViewPr>
  <p:slideViewPr>
    <p:cSldViewPr snapToGrid="0">
      <p:cViewPr>
        <p:scale>
          <a:sx n="125" d="100"/>
          <a:sy n="125" d="100"/>
        </p:scale>
        <p:origin x="147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AB67E4D0-7C46-474F-BDDC-8D3C3979A1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98FF9111-6D47-49A4-BA76-34B88EFA208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3364" name="Rectangle 4">
            <a:extLst>
              <a:ext uri="{FF2B5EF4-FFF2-40B4-BE49-F238E27FC236}">
                <a16:creationId xmlns:a16="http://schemas.microsoft.com/office/drawing/2014/main" id="{790FF8EE-ABBC-457A-BEAB-B35EC357B5C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3365" name="Rectangle 5">
            <a:extLst>
              <a:ext uri="{FF2B5EF4-FFF2-40B4-BE49-F238E27FC236}">
                <a16:creationId xmlns:a16="http://schemas.microsoft.com/office/drawing/2014/main" id="{BB0E9F53-69EA-4DBD-8D1B-7CEF020DCC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CAC96D3-C0DD-4C5D-93F1-1C37C2EFCED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0788" y="0"/>
            <a:ext cx="28781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F584D-F7DA-400C-A31C-0A390E5E574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0613" y="1238250"/>
            <a:ext cx="4459287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575" y="4767263"/>
            <a:ext cx="5313363" cy="3898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525"/>
            <a:ext cx="28781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0788" y="9407525"/>
            <a:ext cx="287813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32224-6703-4E1F-B224-13EAC9D554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197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9D9BED9-C3A5-479F-9596-47232ADF5601}"/>
              </a:ext>
            </a:extLst>
          </p:cNvPr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B067F06D-3B59-48E7-895E-5A73676F2C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675552A-DED1-4403-8C19-0980A8063191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48207E89-6DB5-4180-80D1-2BA54AB8A6A5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5018 w 4917"/>
                <a:gd name="T3" fmla="*/ 0 h 1000"/>
                <a:gd name="T4" fmla="*/ 27850 w 4917"/>
                <a:gd name="T5" fmla="*/ 576 h 1000"/>
                <a:gd name="T6" fmla="*/ 25018 w 4917"/>
                <a:gd name="T7" fmla="*/ 1152 h 1000"/>
                <a:gd name="T8" fmla="*/ 0 w 4917"/>
                <a:gd name="T9" fmla="*/ 115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1000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BE2DB403-96FA-4172-BAF6-D60FA73D1A9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9399" name="Rectangle 7">
            <a:extLst>
              <a:ext uri="{FF2B5EF4-FFF2-40B4-BE49-F238E27FC236}">
                <a16:creationId xmlns:a16="http://schemas.microsoft.com/office/drawing/2014/main" id="{D0B34DC0-442A-46E6-98A8-06DE8F3BAC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AU" altLang="en-US" noProof="0"/>
              <a:t>Click to edit Master title style</a:t>
            </a:r>
          </a:p>
        </p:txBody>
      </p:sp>
      <p:sp>
        <p:nvSpPr>
          <p:cNvPr id="59400" name="Rectangle 8">
            <a:extLst>
              <a:ext uri="{FF2B5EF4-FFF2-40B4-BE49-F238E27FC236}">
                <a16:creationId xmlns:a16="http://schemas.microsoft.com/office/drawing/2014/main" id="{7D28C5CE-9A04-4898-9585-6E424A21A5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AU" altLang="en-US" noProof="0"/>
              <a:t>Click to edit Master subtitle style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FB61AB1D-AA51-4B31-A001-ECE2ABDE3D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FD1177A-8597-4722-AB78-72237993A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5E60C47F-BC23-46EF-BDCC-807FA962BB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85AA1-6A62-47E3-8AF6-15AE9BB470D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5975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E5BA-C14F-4325-8790-36FEE704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3B234-EBAA-4841-A5B6-6D8B2C4D3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DAAF8D1-1771-464E-94AC-5D841927C1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15F2247-5DF0-4F38-AD6A-2AD8E9AC4B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D0F93D5-920D-427A-B98C-EBDBD79A85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8DED5-ABDB-4FDE-9DC3-E2DFE9B8039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1898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10A5A2-B475-449D-AA35-6D542BA4A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23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FFB1A-5C19-446D-B246-1CD3556F0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232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4AE73D4-457B-48F1-B347-9FAC4349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EF4D9DC-0F64-44F4-9CEE-EAD1A604A9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E7A2EC8-DB52-4A4E-A1B5-C0A192E68A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6C14A-74FC-4596-8A14-9EA09CCEA54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27507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8B00F-26E0-4AAF-AB0A-08E30318B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C2D26-0FE0-48A5-8038-9915F106974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3860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EAA86-8A61-4CAF-BD0D-D062EF5EE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3860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02DA090-5345-40F5-9D6D-70985DB60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4C9F730-0212-4552-BCE6-E15FE9DA04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5678467-E347-48F1-8B40-340A78EE39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D446-C684-41C7-9873-B5CFEDB9E45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7283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B9F1-DF66-4F6A-B5D6-C555C800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219DD-523C-4013-B0E9-BA241A2A5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868455A-E95C-4F1C-823D-BE6B0FE08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3D2F10C-9851-470B-BF92-48694D6EC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F0D66EF-4C7E-4ABC-AB9F-8DD3452D8F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CF60E-9261-4355-BE4C-29FBD846D124}" type="slidenum">
              <a:rPr lang="en-AU" altLang="en-US" smtClean="0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93359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7B732-2C64-4F01-BE84-DD1FFD504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62021-78DA-46D7-B31B-75E9CBDC6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9EB3FA1-0B30-4A0C-B733-1531BE837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D348007-CF7A-4AE1-B044-AB030121E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B616565-9ACB-4F1C-82B2-775BAE5DA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E2F1-9B69-48CE-BD44-11A15B7F563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6943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85FDF-3873-49C4-AD69-0679AD699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AF4E-A898-4F41-9689-C9B9F8CC6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3860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4BB51-77DC-4058-BAFF-4B24B2923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3860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1E7E8DC-1D04-4062-ABD9-46FBA8F0B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956229F-F93B-471A-BD99-9DD1223E71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7A960F3-5132-4098-870F-B32868C134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54357-3300-441C-91FE-435D7B76A17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348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EC5E-5428-4FF3-A004-FC98E257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3EA3D-7EF3-4467-843E-745CCC9DB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D5CB9-ADCD-4DCE-A9D3-016ED4EB3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288F21-4093-4106-8718-8F43D1F81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1B147-C647-495B-B12B-773E58DA5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E81DBED-B5C0-404C-B741-48DDC35E06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870689AF-98EB-4401-A298-A308136BD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8ADB9AE6-C146-4BD2-822B-7082EB37C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41FF9-9BBA-4070-B12D-052ED7A4580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6351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68C4-0D25-4A14-BB51-5C99BF412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D122A77-6C65-416E-991B-7874F87F24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8D0EBCE-321A-42B9-A711-CB4B61C8B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D66CD19-EACB-4488-8F7A-BE72FDC84A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95375-BC5C-4688-9183-8491A9E81B8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5969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B35E5E21-BB48-469E-8780-533331A892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EE749DA-1795-4DB2-A852-8524A0D70A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1FAE172-9404-4487-8C3D-F1DCFD06D2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95A4-F2E9-4880-9DF3-3388325B93F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9627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81D5-39B1-4C94-B7B3-451460497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7A4AE-01D6-4E8F-8299-FCD6AD3E7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DDE5B-5392-403E-83A2-786C90B49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96866E6-6330-4E0C-BD6A-E5A8D44601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5D2D022-0C1A-49E4-A453-6E66C8DA35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87ABCD3-4BF7-4954-A4CF-1C80B4AB32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A1BE-C416-4C2B-9253-F5915A8C8DB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8090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ED243-2A8F-45BD-B4DC-13B2CA61C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8F0F2-D7E9-4E8E-87E3-073A11520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39606-4839-46B1-9710-D5034FF8E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C72EA3C-3CB2-4F52-A63A-7E51DB1F5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557167A-BE84-4D8F-B75C-BDFD41FFE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2F4E42E-5CA5-476D-A9A7-B7BAEA3203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BA597-5B18-4520-8222-B2D2A393987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4989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30EE5EC-E399-4680-A6FB-F6C9194142E5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"/>
            <a:ext cx="8686800" cy="5689600"/>
            <a:chOff x="0" y="96"/>
            <a:chExt cx="5472" cy="3840"/>
          </a:xfrm>
        </p:grpSpPr>
        <p:sp>
          <p:nvSpPr>
            <p:cNvPr id="1034" name="AutoShape 3">
              <a:extLst>
                <a:ext uri="{FF2B5EF4-FFF2-40B4-BE49-F238E27FC236}">
                  <a16:creationId xmlns:a16="http://schemas.microsoft.com/office/drawing/2014/main" id="{CE056706-C81D-4358-AB01-662EC7A9A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5" name="AutoShape 4">
              <a:extLst>
                <a:ext uri="{FF2B5EF4-FFF2-40B4-BE49-F238E27FC236}">
                  <a16:creationId xmlns:a16="http://schemas.microsoft.com/office/drawing/2014/main" id="{437F731C-96A8-4448-9EEE-E5A1E3B032C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37621 w 7000"/>
                <a:gd name="T3" fmla="*/ 0 h 1000"/>
                <a:gd name="T4" fmla="*/ 40309 w 7000"/>
                <a:gd name="T5" fmla="*/ 384 h 1000"/>
                <a:gd name="T6" fmla="*/ 37621 w 7000"/>
                <a:gd name="T7" fmla="*/ 768 h 1000"/>
                <a:gd name="T8" fmla="*/ 0 w 7000"/>
                <a:gd name="T9" fmla="*/ 76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998" y="0"/>
                  </a:lnTo>
                  <a:cubicBezTo>
                    <a:pt x="7274" y="0"/>
                    <a:pt x="7498" y="223"/>
                    <a:pt x="7498" y="500"/>
                  </a:cubicBezTo>
                  <a:cubicBezTo>
                    <a:pt x="7498" y="776"/>
                    <a:pt x="7274" y="1000"/>
                    <a:pt x="6998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6" name="Line 5">
              <a:extLst>
                <a:ext uri="{FF2B5EF4-FFF2-40B4-BE49-F238E27FC236}">
                  <a16:creationId xmlns:a16="http://schemas.microsoft.com/office/drawing/2014/main" id="{E73A053E-34D8-426F-B03C-717E863AF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30343BAB-3373-42F0-88BD-D9DE003FC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ABDF982F-AE4B-4B0A-93CE-8ADC5B638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B8FCF9EA-9D2C-47B7-82FF-CC37E2A3DE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A4D29DF1-FF44-47AC-A587-14B646A169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FE8C5783-C1FF-4E01-A7B7-1D0BB7E329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72E6516-10BC-4DE4-907A-57E3D487BCD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98B1D88E-A7EF-46AA-A58D-F80969B025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altLang="en-US" sz="4200" dirty="0"/>
              <a:t>A Stochastic Approach to Occupant Pre-Movement in Fires </a:t>
            </a:r>
          </a:p>
        </p:txBody>
      </p:sp>
      <p:sp>
        <p:nvSpPr>
          <p:cNvPr id="4099" name="Text Box 7">
            <a:extLst>
              <a:ext uri="{FF2B5EF4-FFF2-40B4-BE49-F238E27FC236}">
                <a16:creationId xmlns:a16="http://schemas.microsoft.com/office/drawing/2014/main" id="{C0CE9700-21C2-45F3-B576-B57CE2385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1178" y="4127976"/>
            <a:ext cx="3556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dirty="0">
                <a:solidFill>
                  <a:srgbClr val="0033CC"/>
                </a:solidFill>
              </a:rPr>
              <a:t>Presented by: Jamie Vistnes</a:t>
            </a:r>
          </a:p>
          <a:p>
            <a:pPr eaLnBrk="1" hangingPunct="1">
              <a:spcBef>
                <a:spcPct val="50000"/>
              </a:spcBef>
            </a:pPr>
            <a:r>
              <a:rPr lang="en-AU" altLang="en-US" sz="1600" dirty="0">
                <a:solidFill>
                  <a:srgbClr val="0033CC"/>
                </a:solidFill>
              </a:rPr>
              <a:t>Manager, Fire Safety Policy Unit</a:t>
            </a:r>
          </a:p>
          <a:p>
            <a:pPr eaLnBrk="1" hangingPunct="1">
              <a:spcBef>
                <a:spcPct val="50000"/>
              </a:spcBef>
            </a:pPr>
            <a:r>
              <a:rPr lang="en-AU" altLang="en-US" sz="1600" dirty="0">
                <a:solidFill>
                  <a:srgbClr val="0033CC"/>
                </a:solidFill>
              </a:rPr>
              <a:t>Fire &amp; Rescue NSW</a:t>
            </a:r>
          </a:p>
        </p:txBody>
      </p:sp>
      <p:sp>
        <p:nvSpPr>
          <p:cNvPr id="4102" name="Text Box 12">
            <a:extLst>
              <a:ext uri="{FF2B5EF4-FFF2-40B4-BE49-F238E27FC236}">
                <a16:creationId xmlns:a16="http://schemas.microsoft.com/office/drawing/2014/main" id="{8537C465-DE29-4FDC-941A-57F8BE8C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0" y="3213100"/>
            <a:ext cx="6273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 dirty="0"/>
          </a:p>
          <a:p>
            <a:pPr eaLnBrk="1" hangingPunct="1">
              <a:spcBef>
                <a:spcPct val="50000"/>
              </a:spcBef>
            </a:pPr>
            <a:endParaRPr lang="en-AU" altLang="en-US" sz="16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8A718BD-0F7C-4FEA-93EF-F48C5FF55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/>
              <a:t>Delay Actions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D722648-5516-4652-B3EF-684A9D1DE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sz="2800" dirty="0"/>
              <a:t>The number, type and duration of delay actions may vary from occupant to occupant</a:t>
            </a:r>
          </a:p>
          <a:p>
            <a:pPr eaLnBrk="1" hangingPunct="1"/>
            <a:r>
              <a:rPr lang="en-AU" altLang="en-US" sz="2800" dirty="0"/>
              <a:t>Process:</a:t>
            </a:r>
          </a:p>
          <a:p>
            <a:pPr lvl="1" eaLnBrk="1" hangingPunct="1"/>
            <a:r>
              <a:rPr lang="en-AU" altLang="en-US" sz="2400" dirty="0"/>
              <a:t>Identification of actions</a:t>
            </a:r>
          </a:p>
          <a:p>
            <a:pPr lvl="1" eaLnBrk="1" hangingPunct="1"/>
            <a:r>
              <a:rPr lang="en-AU" altLang="en-US" sz="2400" dirty="0"/>
              <a:t>Probability of occurrence</a:t>
            </a:r>
          </a:p>
          <a:p>
            <a:pPr lvl="1" eaLnBrk="1" hangingPunct="1"/>
            <a:r>
              <a:rPr lang="en-AU" altLang="en-US" sz="2400" dirty="0"/>
              <a:t>Duration</a:t>
            </a:r>
          </a:p>
          <a:p>
            <a:pPr eaLnBrk="1" hangingPunct="1"/>
            <a:r>
              <a:rPr lang="en-AU" altLang="en-US" sz="2800" dirty="0"/>
              <a:t>These will vary as occupants would have different priorities in a fire situation as well as varying levels of ability and commitment</a:t>
            </a:r>
          </a:p>
        </p:txBody>
      </p:sp>
    </p:spTree>
    <p:extLst>
      <p:ext uri="{BB962C8B-B14F-4D97-AF65-F5344CB8AC3E}">
        <p14:creationId xmlns:p14="http://schemas.microsoft.com/office/powerpoint/2010/main" val="1272795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919449E-68C1-4BBF-A04D-9B32FEF9C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Delay Actions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F8FA1A9-D060-4221-825F-C39A377BF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3479800" cy="386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800"/>
              <a:t>Notify others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Telephoned others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Collect belongings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Investigate/search for fire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Close/open doors/windows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Rescue</a:t>
            </a:r>
          </a:p>
          <a:p>
            <a:pPr eaLnBrk="1" hangingPunct="1">
              <a:lnSpc>
                <a:spcPct val="90000"/>
              </a:lnSpc>
            </a:pPr>
            <a:endParaRPr lang="en-AU" altLang="en-US" sz="2800"/>
          </a:p>
          <a:p>
            <a:pPr eaLnBrk="1" hangingPunct="1">
              <a:lnSpc>
                <a:spcPct val="90000"/>
              </a:lnSpc>
            </a:pPr>
            <a:endParaRPr lang="en-AU" altLang="en-US" sz="2800"/>
          </a:p>
        </p:txBody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9688F9BE-D918-4C52-B11B-7931669DE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524000"/>
            <a:ext cx="3543300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2800"/>
              <a:t>Call Fire Brigade</a:t>
            </a:r>
          </a:p>
          <a:p>
            <a:pPr eaLnBrk="1" hangingPunct="1"/>
            <a:r>
              <a:rPr lang="en-AU" altLang="en-US" sz="2800"/>
              <a:t>Fight fire</a:t>
            </a:r>
          </a:p>
          <a:p>
            <a:pPr eaLnBrk="1" hangingPunct="1"/>
            <a:r>
              <a:rPr lang="en-AU" altLang="en-US" sz="2800"/>
              <a:t>Inaction</a:t>
            </a:r>
          </a:p>
          <a:p>
            <a:pPr eaLnBrk="1" hangingPunct="1"/>
            <a:r>
              <a:rPr lang="en-AU" altLang="en-US" sz="2800"/>
              <a:t>Shut down equipment</a:t>
            </a:r>
          </a:p>
          <a:p>
            <a:pPr eaLnBrk="1" hangingPunct="1"/>
            <a:r>
              <a:rPr lang="en-AU" altLang="en-US" sz="2800"/>
              <a:t>Got dressed</a:t>
            </a:r>
          </a:p>
          <a:p>
            <a:pPr eaLnBrk="1" hangingPunct="1"/>
            <a:r>
              <a:rPr lang="en-AU" altLang="en-US" sz="2800"/>
              <a:t>Woke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29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8A718BD-0F7C-4FEA-93EF-F48C5FF55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Delay Action Probability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D722648-5516-4652-B3EF-684A9D1DE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Percentage of occupants undertaking certain delay actions based on literature</a:t>
            </a:r>
          </a:p>
          <a:p>
            <a:pPr eaLnBrk="1" hangingPunct="1"/>
            <a:r>
              <a:rPr lang="en-AU" altLang="en-US"/>
              <a:t>Discrete probabilities associated with each delay action derived from percentage undertaking action</a:t>
            </a:r>
          </a:p>
          <a:p>
            <a:pPr eaLnBrk="1" hangingPunct="1"/>
            <a:r>
              <a:rPr lang="en-AU" altLang="en-US"/>
              <a:t>No limits set on the number of delay actions undertaken by an occupant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8A718BD-0F7C-4FEA-93EF-F48C5FF55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Delay Action Probability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8E9E70-5973-4477-9348-49A5FB63F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380" y="1384918"/>
            <a:ext cx="4570263" cy="5388746"/>
          </a:xfrm>
          <a:prstGeom prst="rect">
            <a:avLst/>
          </a:prstGeom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AD722648-5516-4652-B3EF-684A9D1DE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24511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ED89509-CEB1-4289-A7CA-8E6DED14A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Delay Action Duration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683CB53-A547-436E-B62E-C03A7AEA6C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12100" cy="386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600"/>
              <a:t>Occupant pre-movement time dependant on both building and occupant characteristics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600"/>
              <a:t>Building characteristics define travel distances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600"/>
              <a:t>Occupant characteristics define travel speed</a:t>
            </a:r>
            <a:r>
              <a:rPr lang="en-AU" altLang="en-US" sz="2500"/>
              <a:t>	</a:t>
            </a:r>
            <a:endParaRPr lang="en-AU" altLang="zh-CN" sz="250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AU" altLang="en-US" sz="1000"/>
          </a:p>
          <a:p>
            <a:pPr eaLnBrk="1" hangingPunct="1">
              <a:lnSpc>
                <a:spcPct val="90000"/>
              </a:lnSpc>
            </a:pPr>
            <a:r>
              <a:rPr lang="en-AU" altLang="en-US" sz="2600"/>
              <a:t>Delay action time </a:t>
            </a:r>
          </a:p>
          <a:p>
            <a:pPr lvl="1" eaLnBrk="1" hangingPunct="1">
              <a:lnSpc>
                <a:spcPct val="90000"/>
              </a:lnSpc>
            </a:pPr>
            <a:endParaRPr lang="en-AU" altLang="en-US" sz="60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000"/>
              <a:t>a</a:t>
            </a:r>
            <a:r>
              <a:rPr lang="en-AU" altLang="en-US" sz="2000" baseline="-25000"/>
              <a:t>i</a:t>
            </a:r>
            <a:r>
              <a:rPr lang="en-AU" altLang="en-US" sz="2000"/>
              <a:t> = time taken for action i, d</a:t>
            </a:r>
            <a:r>
              <a:rPr lang="en-AU" altLang="en-US" sz="2000" baseline="-25000"/>
              <a:t>i</a:t>
            </a:r>
            <a:r>
              <a:rPr lang="en-AU" altLang="en-US" sz="2000"/>
              <a:t> = travel distance, v = travel speed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AU" altLang="en-US" sz="200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000"/>
              <a:t>eg 	Call Fire Brigade = T</a:t>
            </a:r>
            <a:r>
              <a:rPr lang="en-AU" altLang="zh-CN" sz="2000">
                <a:ea typeface="宋体" panose="02010600030101010101" pitchFamily="2" charset="-122"/>
              </a:rPr>
              <a:t>ime to travel to phone + time to talk on phone to fire brigade</a:t>
            </a:r>
            <a:r>
              <a:rPr lang="en-AU" altLang="en-US" sz="2400"/>
              <a:t> </a:t>
            </a:r>
          </a:p>
        </p:txBody>
      </p:sp>
      <p:graphicFrame>
        <p:nvGraphicFramePr>
          <p:cNvPr id="16388" name="Object 11">
            <a:extLst>
              <a:ext uri="{FF2B5EF4-FFF2-40B4-BE49-F238E27FC236}">
                <a16:creationId xmlns:a16="http://schemas.microsoft.com/office/drawing/2014/main" id="{A966DE9E-EC94-4F3C-8421-D9E9EEF09D7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016375" y="3314700"/>
          <a:ext cx="11096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3" imgW="672808" imgH="393529" progId="Equation.3">
                  <p:embed/>
                </p:oleObj>
              </mc:Choice>
              <mc:Fallback>
                <p:oleObj name="Equation" r:id="rId3" imgW="672808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75" y="3314700"/>
                        <a:ext cx="110966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ED89509-CEB1-4289-A7CA-8E6DED14A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/>
              <a:t>Delay Action Duration (</a:t>
            </a:r>
            <a:r>
              <a:rPr lang="en-AU" altLang="en-US" dirty="0" err="1"/>
              <a:t>a</a:t>
            </a:r>
            <a:r>
              <a:rPr lang="en-AU" altLang="en-US" baseline="-25000" dirty="0" err="1"/>
              <a:t>i</a:t>
            </a:r>
            <a:r>
              <a:rPr lang="en-AU" altLang="en-US" dirty="0"/>
              <a:t>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683CB53-A547-436E-B62E-C03A7AEA6C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12100" cy="386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400" dirty="0"/>
              <a:t>Estimated times (due to lack of data)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3406DA-E18E-4DD1-9E34-686636D30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200" y="2379736"/>
            <a:ext cx="5604900" cy="339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92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47C0D3-E4E5-46AF-88AB-7E2AB329D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Pre-Movement Time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8EBF3BC-839F-4EC2-BD6D-D94FEE4D93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327900" cy="3860800"/>
          </a:xfrm>
        </p:spPr>
        <p:txBody>
          <a:bodyPr/>
          <a:lstStyle/>
          <a:p>
            <a:pPr eaLnBrk="1" hangingPunct="1"/>
            <a:r>
              <a:rPr lang="en-AU" altLang="en-US" sz="2800"/>
              <a:t>Total pre-movement time, t</a:t>
            </a:r>
            <a:r>
              <a:rPr lang="en-AU" altLang="en-US" sz="2800" baseline="-25000"/>
              <a:t>p</a:t>
            </a:r>
          </a:p>
          <a:p>
            <a:pPr lvl="1" eaLnBrk="1" hangingPunct="1"/>
            <a:endParaRPr lang="en-AU" altLang="en-US" sz="2600" baseline="-25000"/>
          </a:p>
          <a:p>
            <a:pPr lvl="1" eaLnBrk="1" hangingPunct="1"/>
            <a:endParaRPr lang="en-AU" altLang="en-US" sz="2600" baseline="-25000"/>
          </a:p>
          <a:p>
            <a:pPr lvl="1" eaLnBrk="1" hangingPunct="1"/>
            <a:endParaRPr lang="en-AU" altLang="en-US" sz="2600" baseline="-25000"/>
          </a:p>
          <a:p>
            <a:pPr lvl="1" eaLnBrk="1" hangingPunct="1"/>
            <a:endParaRPr lang="en-AU" altLang="en-US" sz="2600" baseline="-25000"/>
          </a:p>
          <a:p>
            <a:pPr lvl="1" eaLnBrk="1" hangingPunct="1"/>
            <a:endParaRPr lang="en-AU" altLang="en-US" sz="2600" baseline="-25000"/>
          </a:p>
          <a:p>
            <a:pPr lvl="1" eaLnBrk="1" hangingPunct="1"/>
            <a:endParaRPr lang="en-AU" altLang="en-US" sz="2600"/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D3E7F8C7-3B60-4F07-A754-265EBC32701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105150" y="2387600"/>
          <a:ext cx="16637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3" imgW="876300" imgH="431800" progId="Equation.3">
                  <p:embed/>
                </p:oleObj>
              </mc:Choice>
              <mc:Fallback>
                <p:oleObj name="Equation" r:id="rId3" imgW="8763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2387600"/>
                        <a:ext cx="16637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6">
            <a:extLst>
              <a:ext uri="{FF2B5EF4-FFF2-40B4-BE49-F238E27FC236}">
                <a16:creationId xmlns:a16="http://schemas.microsoft.com/office/drawing/2014/main" id="{60EE64B3-8BCB-4A9A-BCC5-5F6043C51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3475038"/>
            <a:ext cx="4637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/>
              <a:t>t</a:t>
            </a:r>
            <a:r>
              <a:rPr lang="en-AU" altLang="en-US" baseline="-25000"/>
              <a:t>r</a:t>
            </a:r>
            <a:r>
              <a:rPr lang="en-AU" altLang="en-US"/>
              <a:t> = response time, t</a:t>
            </a:r>
            <a:r>
              <a:rPr lang="en-AU" altLang="en-US" baseline="-25000"/>
              <a:t>i</a:t>
            </a:r>
            <a:r>
              <a:rPr lang="en-AU" altLang="en-US"/>
              <a:t> = delay time for action 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B5CA2F2-1454-4602-B2B7-21D497A31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Outline of the Model</a:t>
            </a:r>
          </a:p>
        </p:txBody>
      </p:sp>
      <p:sp>
        <p:nvSpPr>
          <p:cNvPr id="12291" name="AutoShape 44">
            <a:extLst>
              <a:ext uri="{FF2B5EF4-FFF2-40B4-BE49-F238E27FC236}">
                <a16:creationId xmlns:a16="http://schemas.microsoft.com/office/drawing/2014/main" id="{92D49A5C-72A2-4B07-B541-39AA4D1DA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1727200"/>
            <a:ext cx="914400" cy="4445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400" b="1"/>
              <a:t>Start</a:t>
            </a:r>
          </a:p>
        </p:txBody>
      </p:sp>
      <p:sp>
        <p:nvSpPr>
          <p:cNvPr id="12292" name="AutoShape 45">
            <a:extLst>
              <a:ext uri="{FF2B5EF4-FFF2-40B4-BE49-F238E27FC236}">
                <a16:creationId xmlns:a16="http://schemas.microsoft.com/office/drawing/2014/main" id="{DA7BD23C-934C-44DA-AEC9-DD6BB8A75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400" y="1409700"/>
            <a:ext cx="2082800" cy="1066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400" b="1"/>
              <a:t>Choose appropriate parameters according to occupants and building</a:t>
            </a:r>
          </a:p>
        </p:txBody>
      </p:sp>
      <p:sp>
        <p:nvSpPr>
          <p:cNvPr id="12293" name="AutoShape 46">
            <a:extLst>
              <a:ext uri="{FF2B5EF4-FFF2-40B4-BE49-F238E27FC236}">
                <a16:creationId xmlns:a16="http://schemas.microsoft.com/office/drawing/2014/main" id="{4D6AC018-41F8-4FED-BC47-E8A2ABCC1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562100"/>
            <a:ext cx="1460500" cy="7747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400" b="1"/>
              <a:t>Choose response time from pddf</a:t>
            </a:r>
          </a:p>
        </p:txBody>
      </p:sp>
      <p:sp>
        <p:nvSpPr>
          <p:cNvPr id="12294" name="AutoShape 47">
            <a:extLst>
              <a:ext uri="{FF2B5EF4-FFF2-40B4-BE49-F238E27FC236}">
                <a16:creationId xmlns:a16="http://schemas.microsoft.com/office/drawing/2014/main" id="{C13DB03C-1FDA-4EA9-89DC-EA63E2950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1447800"/>
            <a:ext cx="2286000" cy="990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400" b="1" dirty="0"/>
              <a:t>Is action “n” undertaken</a:t>
            </a:r>
          </a:p>
        </p:txBody>
      </p:sp>
      <p:sp>
        <p:nvSpPr>
          <p:cNvPr id="12295" name="AutoShape 48">
            <a:extLst>
              <a:ext uri="{FF2B5EF4-FFF2-40B4-BE49-F238E27FC236}">
                <a16:creationId xmlns:a16="http://schemas.microsoft.com/office/drawing/2014/main" id="{5644B90C-B17A-4A01-A831-1E1DC2F42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2667000"/>
            <a:ext cx="2273300" cy="5969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400" b="1"/>
              <a:t>Choose delay time from pddf for action “n”</a:t>
            </a:r>
          </a:p>
        </p:txBody>
      </p:sp>
      <p:sp>
        <p:nvSpPr>
          <p:cNvPr id="12296" name="AutoShape 49">
            <a:extLst>
              <a:ext uri="{FF2B5EF4-FFF2-40B4-BE49-F238E27FC236}">
                <a16:creationId xmlns:a16="http://schemas.microsoft.com/office/drawing/2014/main" id="{A4BD2CFD-E578-4AFB-9B0F-FC9BC7B69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3505200"/>
            <a:ext cx="2311400" cy="9271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400" b="1"/>
              <a:t>All actions considered?</a:t>
            </a:r>
          </a:p>
        </p:txBody>
      </p:sp>
      <p:sp>
        <p:nvSpPr>
          <p:cNvPr id="12297" name="AutoShape 50">
            <a:extLst>
              <a:ext uri="{FF2B5EF4-FFF2-40B4-BE49-F238E27FC236}">
                <a16:creationId xmlns:a16="http://schemas.microsoft.com/office/drawing/2014/main" id="{6627B9E5-A777-4B80-9C15-CC8946DDB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4762500"/>
            <a:ext cx="1638300" cy="8509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400" b="1"/>
              <a:t>Store response time plus sum of delay times</a:t>
            </a:r>
          </a:p>
        </p:txBody>
      </p:sp>
      <p:sp>
        <p:nvSpPr>
          <p:cNvPr id="12298" name="AutoShape 51">
            <a:extLst>
              <a:ext uri="{FF2B5EF4-FFF2-40B4-BE49-F238E27FC236}">
                <a16:creationId xmlns:a16="http://schemas.microsoft.com/office/drawing/2014/main" id="{CFB88B43-6B16-4463-A191-01A61BE8C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400" y="4711700"/>
            <a:ext cx="2133600" cy="9525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400" b="1"/>
              <a:t>All iterations complete?</a:t>
            </a:r>
          </a:p>
        </p:txBody>
      </p:sp>
      <p:sp>
        <p:nvSpPr>
          <p:cNvPr id="12299" name="AutoShape 52">
            <a:extLst>
              <a:ext uri="{FF2B5EF4-FFF2-40B4-BE49-F238E27FC236}">
                <a16:creationId xmlns:a16="http://schemas.microsoft.com/office/drawing/2014/main" id="{05533B72-BFCA-4EED-BB69-0EE242953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4876800"/>
            <a:ext cx="1587500" cy="5969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400" b="1"/>
              <a:t>Statistical analysis</a:t>
            </a:r>
          </a:p>
        </p:txBody>
      </p:sp>
      <p:sp>
        <p:nvSpPr>
          <p:cNvPr id="12300" name="AutoShape 53">
            <a:extLst>
              <a:ext uri="{FF2B5EF4-FFF2-40B4-BE49-F238E27FC236}">
                <a16:creationId xmlns:a16="http://schemas.microsoft.com/office/drawing/2014/main" id="{8580FD28-1FC4-4916-9631-09D2087A1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4965700"/>
            <a:ext cx="1854200" cy="4064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400" b="1"/>
              <a:t>Output results</a:t>
            </a:r>
          </a:p>
        </p:txBody>
      </p:sp>
      <p:sp>
        <p:nvSpPr>
          <p:cNvPr id="12301" name="AutoShape 54">
            <a:extLst>
              <a:ext uri="{FF2B5EF4-FFF2-40B4-BE49-F238E27FC236}">
                <a16:creationId xmlns:a16="http://schemas.microsoft.com/office/drawing/2014/main" id="{6FC77D26-A328-4000-98E8-CD4B4E303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4279900"/>
            <a:ext cx="914400" cy="4445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400" b="1"/>
              <a:t>End</a:t>
            </a:r>
          </a:p>
        </p:txBody>
      </p:sp>
      <p:cxnSp>
        <p:nvCxnSpPr>
          <p:cNvPr id="12302" name="AutoShape 56">
            <a:extLst>
              <a:ext uri="{FF2B5EF4-FFF2-40B4-BE49-F238E27FC236}">
                <a16:creationId xmlns:a16="http://schemas.microsoft.com/office/drawing/2014/main" id="{0402D979-D2A3-4054-BAE4-E61866C25007}"/>
              </a:ext>
            </a:extLst>
          </p:cNvPr>
          <p:cNvCxnSpPr>
            <a:cxnSpLocks noChangeShapeType="1"/>
            <a:stCxn id="12291" idx="3"/>
            <a:endCxn id="12292" idx="1"/>
          </p:cNvCxnSpPr>
          <p:nvPr/>
        </p:nvCxnSpPr>
        <p:spPr bwMode="auto">
          <a:xfrm flipV="1">
            <a:off x="1397000" y="1943100"/>
            <a:ext cx="1524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3" name="AutoShape 57">
            <a:extLst>
              <a:ext uri="{FF2B5EF4-FFF2-40B4-BE49-F238E27FC236}">
                <a16:creationId xmlns:a16="http://schemas.microsoft.com/office/drawing/2014/main" id="{913E94C0-C332-434B-96F5-0D1684BB98CB}"/>
              </a:ext>
            </a:extLst>
          </p:cNvPr>
          <p:cNvCxnSpPr>
            <a:cxnSpLocks noChangeShapeType="1"/>
            <a:stCxn id="12292" idx="3"/>
            <a:endCxn id="12293" idx="1"/>
          </p:cNvCxnSpPr>
          <p:nvPr/>
        </p:nvCxnSpPr>
        <p:spPr bwMode="auto">
          <a:xfrm>
            <a:off x="3632200" y="1943100"/>
            <a:ext cx="3302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4" name="AutoShape 59">
            <a:extLst>
              <a:ext uri="{FF2B5EF4-FFF2-40B4-BE49-F238E27FC236}">
                <a16:creationId xmlns:a16="http://schemas.microsoft.com/office/drawing/2014/main" id="{D1BC5434-B37F-4EF8-9A8D-A8DE1E490C1B}"/>
              </a:ext>
            </a:extLst>
          </p:cNvPr>
          <p:cNvCxnSpPr>
            <a:cxnSpLocks noChangeShapeType="1"/>
            <a:stCxn id="12293" idx="3"/>
            <a:endCxn id="12294" idx="1"/>
          </p:cNvCxnSpPr>
          <p:nvPr/>
        </p:nvCxnSpPr>
        <p:spPr bwMode="auto">
          <a:xfrm flipV="1">
            <a:off x="5422900" y="1943100"/>
            <a:ext cx="6858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5" name="AutoShape 60">
            <a:extLst>
              <a:ext uri="{FF2B5EF4-FFF2-40B4-BE49-F238E27FC236}">
                <a16:creationId xmlns:a16="http://schemas.microsoft.com/office/drawing/2014/main" id="{39A3AEE3-FC2C-4BDF-92C6-EFCB8B3DD846}"/>
              </a:ext>
            </a:extLst>
          </p:cNvPr>
          <p:cNvCxnSpPr>
            <a:cxnSpLocks noChangeShapeType="1"/>
            <a:stCxn id="12294" idx="2"/>
            <a:endCxn id="12295" idx="0"/>
          </p:cNvCxnSpPr>
          <p:nvPr/>
        </p:nvCxnSpPr>
        <p:spPr bwMode="auto">
          <a:xfrm flipH="1">
            <a:off x="7245350" y="2438400"/>
            <a:ext cx="635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6" name="AutoShape 61">
            <a:extLst>
              <a:ext uri="{FF2B5EF4-FFF2-40B4-BE49-F238E27FC236}">
                <a16:creationId xmlns:a16="http://schemas.microsoft.com/office/drawing/2014/main" id="{B700241C-17E2-4848-B3EA-FE9AE2D3F372}"/>
              </a:ext>
            </a:extLst>
          </p:cNvPr>
          <p:cNvCxnSpPr>
            <a:cxnSpLocks noChangeShapeType="1"/>
            <a:stCxn id="12295" idx="2"/>
            <a:endCxn id="12296" idx="0"/>
          </p:cNvCxnSpPr>
          <p:nvPr/>
        </p:nvCxnSpPr>
        <p:spPr bwMode="auto">
          <a:xfrm flipH="1">
            <a:off x="7239000" y="3263900"/>
            <a:ext cx="6350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7" name="AutoShape 62">
            <a:extLst>
              <a:ext uri="{FF2B5EF4-FFF2-40B4-BE49-F238E27FC236}">
                <a16:creationId xmlns:a16="http://schemas.microsoft.com/office/drawing/2014/main" id="{22E5428B-B447-4A99-8AB6-B93B2B4C6269}"/>
              </a:ext>
            </a:extLst>
          </p:cNvPr>
          <p:cNvCxnSpPr>
            <a:cxnSpLocks noChangeShapeType="1"/>
            <a:stCxn id="12296" idx="2"/>
            <a:endCxn id="12297" idx="0"/>
          </p:cNvCxnSpPr>
          <p:nvPr/>
        </p:nvCxnSpPr>
        <p:spPr bwMode="auto">
          <a:xfrm>
            <a:off x="7239000" y="4432300"/>
            <a:ext cx="6350" cy="33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8" name="AutoShape 63">
            <a:extLst>
              <a:ext uri="{FF2B5EF4-FFF2-40B4-BE49-F238E27FC236}">
                <a16:creationId xmlns:a16="http://schemas.microsoft.com/office/drawing/2014/main" id="{9ED2E08B-1855-473E-BC02-9F89424C4178}"/>
              </a:ext>
            </a:extLst>
          </p:cNvPr>
          <p:cNvCxnSpPr>
            <a:cxnSpLocks noChangeShapeType="1"/>
            <a:stCxn id="12297" idx="1"/>
            <a:endCxn id="12298" idx="3"/>
          </p:cNvCxnSpPr>
          <p:nvPr/>
        </p:nvCxnSpPr>
        <p:spPr bwMode="auto">
          <a:xfrm flipH="1">
            <a:off x="6223000" y="5187950"/>
            <a:ext cx="203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9" name="AutoShape 64">
            <a:extLst>
              <a:ext uri="{FF2B5EF4-FFF2-40B4-BE49-F238E27FC236}">
                <a16:creationId xmlns:a16="http://schemas.microsoft.com/office/drawing/2014/main" id="{338E69DE-BBD6-4ACB-B734-FE98132E07AF}"/>
              </a:ext>
            </a:extLst>
          </p:cNvPr>
          <p:cNvCxnSpPr>
            <a:cxnSpLocks noChangeShapeType="1"/>
            <a:stCxn id="12298" idx="1"/>
            <a:endCxn id="12299" idx="3"/>
          </p:cNvCxnSpPr>
          <p:nvPr/>
        </p:nvCxnSpPr>
        <p:spPr bwMode="auto">
          <a:xfrm flipH="1" flipV="1">
            <a:off x="3924300" y="5175250"/>
            <a:ext cx="165100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0" name="AutoShape 65">
            <a:extLst>
              <a:ext uri="{FF2B5EF4-FFF2-40B4-BE49-F238E27FC236}">
                <a16:creationId xmlns:a16="http://schemas.microsoft.com/office/drawing/2014/main" id="{4065EE1F-3F5D-4DE8-8092-AED6F0C31ACA}"/>
              </a:ext>
            </a:extLst>
          </p:cNvPr>
          <p:cNvCxnSpPr>
            <a:cxnSpLocks noChangeShapeType="1"/>
            <a:stCxn id="12299" idx="1"/>
            <a:endCxn id="12300" idx="3"/>
          </p:cNvCxnSpPr>
          <p:nvPr/>
        </p:nvCxnSpPr>
        <p:spPr bwMode="auto">
          <a:xfrm flipH="1" flipV="1">
            <a:off x="1976438" y="5168900"/>
            <a:ext cx="360362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1" name="AutoShape 66">
            <a:extLst>
              <a:ext uri="{FF2B5EF4-FFF2-40B4-BE49-F238E27FC236}">
                <a16:creationId xmlns:a16="http://schemas.microsoft.com/office/drawing/2014/main" id="{EF74D729-EECB-420D-B530-5A5AFC773BC8}"/>
              </a:ext>
            </a:extLst>
          </p:cNvPr>
          <p:cNvCxnSpPr>
            <a:cxnSpLocks noChangeShapeType="1"/>
            <a:stCxn id="12300" idx="0"/>
            <a:endCxn id="12301" idx="2"/>
          </p:cNvCxnSpPr>
          <p:nvPr/>
        </p:nvCxnSpPr>
        <p:spPr bwMode="auto">
          <a:xfrm flipV="1">
            <a:off x="1358900" y="4724400"/>
            <a:ext cx="0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2" name="AutoShape 67">
            <a:extLst>
              <a:ext uri="{FF2B5EF4-FFF2-40B4-BE49-F238E27FC236}">
                <a16:creationId xmlns:a16="http://schemas.microsoft.com/office/drawing/2014/main" id="{96335ACB-09AD-451A-AEB2-850DDF966886}"/>
              </a:ext>
            </a:extLst>
          </p:cNvPr>
          <p:cNvCxnSpPr>
            <a:cxnSpLocks noChangeShapeType="1"/>
            <a:stCxn id="12294" idx="3"/>
            <a:endCxn id="12296" idx="3"/>
          </p:cNvCxnSpPr>
          <p:nvPr/>
        </p:nvCxnSpPr>
        <p:spPr bwMode="auto">
          <a:xfrm>
            <a:off x="8394700" y="1943100"/>
            <a:ext cx="12700" cy="2025650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3" name="AutoShape 68">
            <a:extLst>
              <a:ext uri="{FF2B5EF4-FFF2-40B4-BE49-F238E27FC236}">
                <a16:creationId xmlns:a16="http://schemas.microsoft.com/office/drawing/2014/main" id="{261864D7-FF32-4F2A-ACF0-65482B42064F}"/>
              </a:ext>
            </a:extLst>
          </p:cNvPr>
          <p:cNvCxnSpPr>
            <a:cxnSpLocks noChangeShapeType="1"/>
            <a:stCxn id="12296" idx="1"/>
          </p:cNvCxnSpPr>
          <p:nvPr/>
        </p:nvCxnSpPr>
        <p:spPr bwMode="auto">
          <a:xfrm rot="10800000">
            <a:off x="5930284" y="1949450"/>
            <a:ext cx="153017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4" name="AutoShape 69">
            <a:extLst>
              <a:ext uri="{FF2B5EF4-FFF2-40B4-BE49-F238E27FC236}">
                <a16:creationId xmlns:a16="http://schemas.microsoft.com/office/drawing/2014/main" id="{6A886601-F60C-4A88-93B5-B5CF68D46933}"/>
              </a:ext>
            </a:extLst>
          </p:cNvPr>
          <p:cNvCxnSpPr>
            <a:cxnSpLocks noChangeShapeType="1"/>
            <a:stCxn id="12298" idx="0"/>
          </p:cNvCxnSpPr>
          <p:nvPr/>
        </p:nvCxnSpPr>
        <p:spPr bwMode="auto">
          <a:xfrm rot="16200000" flipV="1">
            <a:off x="3052408" y="2607908"/>
            <a:ext cx="2762250" cy="144533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5" name="Text Box 70">
            <a:extLst>
              <a:ext uri="{FF2B5EF4-FFF2-40B4-BE49-F238E27FC236}">
                <a16:creationId xmlns:a16="http://schemas.microsoft.com/office/drawing/2014/main" id="{D6EE33A5-4482-44D4-A38D-FF11849E5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850" y="16764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1400" b="1" dirty="0"/>
              <a:t>No</a:t>
            </a:r>
          </a:p>
        </p:txBody>
      </p:sp>
      <p:sp>
        <p:nvSpPr>
          <p:cNvPr id="12316" name="Text Box 71">
            <a:extLst>
              <a:ext uri="{FF2B5EF4-FFF2-40B4-BE49-F238E27FC236}">
                <a16:creationId xmlns:a16="http://schemas.microsoft.com/office/drawing/2014/main" id="{CEF6F3C7-AFD4-45B0-8DD0-91DDEAA86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3590" y="3637757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1400" b="1" dirty="0"/>
              <a:t>No</a:t>
            </a:r>
          </a:p>
        </p:txBody>
      </p:sp>
      <p:sp>
        <p:nvSpPr>
          <p:cNvPr id="12317" name="Text Box 72">
            <a:extLst>
              <a:ext uri="{FF2B5EF4-FFF2-40B4-BE49-F238E27FC236}">
                <a16:creationId xmlns:a16="http://schemas.microsoft.com/office/drawing/2014/main" id="{FFABA3A5-5BF1-48A4-ADE2-9D74857BE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4323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1400" b="1"/>
              <a:t>No</a:t>
            </a:r>
          </a:p>
        </p:txBody>
      </p:sp>
      <p:sp>
        <p:nvSpPr>
          <p:cNvPr id="125001" name="Oval 73">
            <a:extLst>
              <a:ext uri="{FF2B5EF4-FFF2-40B4-BE49-F238E27FC236}">
                <a16:creationId xmlns:a16="http://schemas.microsoft.com/office/drawing/2014/main" id="{B1EEDC68-13EC-4BFA-8C70-416A1A1D7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1343849"/>
            <a:ext cx="1943100" cy="1219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5002" name="Text Box 74">
            <a:extLst>
              <a:ext uri="{FF2B5EF4-FFF2-40B4-BE49-F238E27FC236}">
                <a16:creationId xmlns:a16="http://schemas.microsoft.com/office/drawing/2014/main" id="{9F9A30B2-CD55-4127-981E-0D78E7FC2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00" y="2501900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>
                <a:solidFill>
                  <a:srgbClr val="FF0000"/>
                </a:solidFill>
              </a:rPr>
              <a:t>Response</a:t>
            </a:r>
          </a:p>
        </p:txBody>
      </p:sp>
      <p:sp>
        <p:nvSpPr>
          <p:cNvPr id="125003" name="Oval 75">
            <a:extLst>
              <a:ext uri="{FF2B5EF4-FFF2-40B4-BE49-F238E27FC236}">
                <a16:creationId xmlns:a16="http://schemas.microsoft.com/office/drawing/2014/main" id="{FE2A493E-1A31-495D-A9FC-7E9919D87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333500"/>
            <a:ext cx="3060700" cy="46101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5004" name="Text Box 76">
            <a:extLst>
              <a:ext uri="{FF2B5EF4-FFF2-40B4-BE49-F238E27FC236}">
                <a16:creationId xmlns:a16="http://schemas.microsoft.com/office/drawing/2014/main" id="{8F7E4D1E-A22D-4C9D-A5E4-7CD148E65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3900" y="42926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>
                <a:solidFill>
                  <a:srgbClr val="FF0000"/>
                </a:solidFill>
              </a:rPr>
              <a:t>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02" grpId="0"/>
      <p:bldP spid="1250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10ED924-0ACB-40FF-8C4F-970B1D070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Results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6A4CE27-1FC6-4843-8C3D-BA5A283A1E8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86700" cy="3860800"/>
          </a:xfrm>
        </p:spPr>
        <p:txBody>
          <a:bodyPr/>
          <a:lstStyle/>
          <a:p>
            <a:pPr eaLnBrk="1" hangingPunct="1"/>
            <a:r>
              <a:rPr lang="en-AU" altLang="en-US" sz="2800" dirty="0"/>
              <a:t>Results compared to actual research data (Proulx and Fahy)</a:t>
            </a:r>
          </a:p>
          <a:p>
            <a:pPr eaLnBrk="1" hangingPunct="1"/>
            <a:r>
              <a:rPr lang="en-AU" altLang="en-US" sz="2800" dirty="0"/>
              <a:t>Data available for generic and residential occupancies</a:t>
            </a:r>
          </a:p>
          <a:p>
            <a:pPr eaLnBrk="1" hangingPunct="1"/>
            <a:r>
              <a:rPr lang="en-AU" altLang="en-US" sz="2800" dirty="0"/>
              <a:t>To permit comparison of results data analysed to derive cumulative probability distribution function</a:t>
            </a:r>
          </a:p>
          <a:p>
            <a:pPr lvl="1" eaLnBrk="1" hangingPunct="1"/>
            <a:endParaRPr lang="en-AU" altLang="en-US" dirty="0"/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ACBCF165-9148-45C2-8E8A-152FBD5E39A5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660650" y="4349750"/>
          <a:ext cx="26717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3" imgW="1180588" imgH="241195" progId="Equation.3">
                  <p:embed/>
                </p:oleObj>
              </mc:Choice>
              <mc:Fallback>
                <p:oleObj name="Equation" r:id="rId3" imgW="1180588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4349750"/>
                        <a:ext cx="26717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>
            <a:extLst>
              <a:ext uri="{FF2B5EF4-FFF2-40B4-BE49-F238E27FC236}">
                <a16:creationId xmlns:a16="http://schemas.microsoft.com/office/drawing/2014/main" id="{2A75E24F-142C-4B27-BA58-27D988BB2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Results</a:t>
            </a:r>
          </a:p>
        </p:txBody>
      </p:sp>
      <p:sp>
        <p:nvSpPr>
          <p:cNvPr id="19459" name="AutoShape 7">
            <a:extLst>
              <a:ext uri="{FF2B5EF4-FFF2-40B4-BE49-F238E27FC236}">
                <a16:creationId xmlns:a16="http://schemas.microsoft.com/office/drawing/2014/main" id="{8CC4A18C-F281-40EF-8C13-2F04A8BB5FA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173163" y="1339850"/>
            <a:ext cx="6619875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19460" name="Group 209">
            <a:extLst>
              <a:ext uri="{FF2B5EF4-FFF2-40B4-BE49-F238E27FC236}">
                <a16:creationId xmlns:a16="http://schemas.microsoft.com/office/drawing/2014/main" id="{BB9570AC-C533-400A-86EC-62331CE93A90}"/>
              </a:ext>
            </a:extLst>
          </p:cNvPr>
          <p:cNvGrpSpPr>
            <a:grpSpLocks/>
          </p:cNvGrpSpPr>
          <p:nvPr/>
        </p:nvGrpSpPr>
        <p:grpSpPr bwMode="auto">
          <a:xfrm>
            <a:off x="646113" y="1339850"/>
            <a:ext cx="40008175" cy="4430713"/>
            <a:chOff x="407" y="844"/>
            <a:chExt cx="25202" cy="2791"/>
          </a:xfrm>
        </p:grpSpPr>
        <p:sp>
          <p:nvSpPr>
            <p:cNvPr id="19710" name="Rectangle 9">
              <a:extLst>
                <a:ext uri="{FF2B5EF4-FFF2-40B4-BE49-F238E27FC236}">
                  <a16:creationId xmlns:a16="http://schemas.microsoft.com/office/drawing/2014/main" id="{ADBDC92E-607E-4ACE-A644-FFFDD8F72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" y="844"/>
              <a:ext cx="4656" cy="279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711" name="Rectangle 10">
              <a:extLst>
                <a:ext uri="{FF2B5EF4-FFF2-40B4-BE49-F238E27FC236}">
                  <a16:creationId xmlns:a16="http://schemas.microsoft.com/office/drawing/2014/main" id="{8A281872-6B24-4D18-A305-5FDC617D1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" y="937"/>
              <a:ext cx="278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AU" altLang="en-US" sz="2200">
                  <a:solidFill>
                    <a:srgbClr val="000000"/>
                  </a:solidFill>
                </a:rPr>
                <a:t>Distribution for Pre-Movement Time</a:t>
              </a:r>
              <a:endParaRPr lang="en-AU" altLang="en-US"/>
            </a:p>
          </p:txBody>
        </p:sp>
        <p:sp>
          <p:nvSpPr>
            <p:cNvPr id="19712" name="Rectangle 11">
              <a:extLst>
                <a:ext uri="{FF2B5EF4-FFF2-40B4-BE49-F238E27FC236}">
                  <a16:creationId xmlns:a16="http://schemas.microsoft.com/office/drawing/2014/main" id="{D847495D-FE7C-4764-9CFB-170AB8D84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8" y="3396"/>
              <a:ext cx="209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AU" altLang="en-US" sz="1900">
                  <a:solidFill>
                    <a:srgbClr val="000000"/>
                  </a:solidFill>
                </a:rPr>
                <a:t>Pre-Movement Time (seconds)</a:t>
              </a:r>
              <a:endParaRPr lang="en-AU" altLang="en-US"/>
            </a:p>
          </p:txBody>
        </p:sp>
        <p:sp>
          <p:nvSpPr>
            <p:cNvPr id="19713" name="Line 12">
              <a:extLst>
                <a:ext uri="{FF2B5EF4-FFF2-40B4-BE49-F238E27FC236}">
                  <a16:creationId xmlns:a16="http://schemas.microsoft.com/office/drawing/2014/main" id="{6205C69A-3B4B-44B0-9D4F-1CF885374C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18" y="309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14" name="Line 13">
              <a:extLst>
                <a:ext uri="{FF2B5EF4-FFF2-40B4-BE49-F238E27FC236}">
                  <a16:creationId xmlns:a16="http://schemas.microsoft.com/office/drawing/2014/main" id="{B61237ED-BCE9-4A0B-95B4-8F56A73D54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18" y="309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15" name="Line 14">
              <a:extLst>
                <a:ext uri="{FF2B5EF4-FFF2-40B4-BE49-F238E27FC236}">
                  <a16:creationId xmlns:a16="http://schemas.microsoft.com/office/drawing/2014/main" id="{DFC41DF5-D034-4E0D-92FA-E79FDB94BB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65" y="309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16" name="Line 15">
              <a:extLst>
                <a:ext uri="{FF2B5EF4-FFF2-40B4-BE49-F238E27FC236}">
                  <a16:creationId xmlns:a16="http://schemas.microsoft.com/office/drawing/2014/main" id="{4B086FDB-CF10-460F-8490-BFF08CF51F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65" y="309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17" name="Line 16">
              <a:extLst>
                <a:ext uri="{FF2B5EF4-FFF2-40B4-BE49-F238E27FC236}">
                  <a16:creationId xmlns:a16="http://schemas.microsoft.com/office/drawing/2014/main" id="{21878E1F-63EC-467A-8544-B1FBD9CA21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3" y="3092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18" name="Line 17">
              <a:extLst>
                <a:ext uri="{FF2B5EF4-FFF2-40B4-BE49-F238E27FC236}">
                  <a16:creationId xmlns:a16="http://schemas.microsoft.com/office/drawing/2014/main" id="{D72C86DA-2DB4-4454-8AE5-11C2E6068F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13" y="3092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19" name="Line 18">
              <a:extLst>
                <a:ext uri="{FF2B5EF4-FFF2-40B4-BE49-F238E27FC236}">
                  <a16:creationId xmlns:a16="http://schemas.microsoft.com/office/drawing/2014/main" id="{33496022-8C06-48E0-9187-20C1356A36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2" y="309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20" name="Line 19">
              <a:extLst>
                <a:ext uri="{FF2B5EF4-FFF2-40B4-BE49-F238E27FC236}">
                  <a16:creationId xmlns:a16="http://schemas.microsoft.com/office/drawing/2014/main" id="{496EF45D-8331-4825-B32E-9C0C21C6E2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62" y="309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21" name="Line 20">
              <a:extLst>
                <a:ext uri="{FF2B5EF4-FFF2-40B4-BE49-F238E27FC236}">
                  <a16:creationId xmlns:a16="http://schemas.microsoft.com/office/drawing/2014/main" id="{08AF1361-8D3C-445C-87D4-1E1699009C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0" y="309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22" name="Line 21">
              <a:extLst>
                <a:ext uri="{FF2B5EF4-FFF2-40B4-BE49-F238E27FC236}">
                  <a16:creationId xmlns:a16="http://schemas.microsoft.com/office/drawing/2014/main" id="{B8484C08-59E5-4731-9E7C-68986D3964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10" y="309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23" name="Line 22">
              <a:extLst>
                <a:ext uri="{FF2B5EF4-FFF2-40B4-BE49-F238E27FC236}">
                  <a16:creationId xmlns:a16="http://schemas.microsoft.com/office/drawing/2014/main" id="{AB5199F2-6477-447C-BC6C-1355146E1E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8" y="3092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24" name="Line 23">
              <a:extLst>
                <a:ext uri="{FF2B5EF4-FFF2-40B4-BE49-F238E27FC236}">
                  <a16:creationId xmlns:a16="http://schemas.microsoft.com/office/drawing/2014/main" id="{5205993F-13C2-4F9F-9D49-F8D3E1A046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58" y="3092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25" name="Line 24">
              <a:extLst>
                <a:ext uri="{FF2B5EF4-FFF2-40B4-BE49-F238E27FC236}">
                  <a16:creationId xmlns:a16="http://schemas.microsoft.com/office/drawing/2014/main" id="{AB771DF7-C638-4CEE-A8CB-E60148D14A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5" y="3092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26" name="Line 25">
              <a:extLst>
                <a:ext uri="{FF2B5EF4-FFF2-40B4-BE49-F238E27FC236}">
                  <a16:creationId xmlns:a16="http://schemas.microsoft.com/office/drawing/2014/main" id="{91359432-8EFF-41C3-9327-81B587793B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05" y="3092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27" name="Line 26">
              <a:extLst>
                <a:ext uri="{FF2B5EF4-FFF2-40B4-BE49-F238E27FC236}">
                  <a16:creationId xmlns:a16="http://schemas.microsoft.com/office/drawing/2014/main" id="{CE23A622-05BB-4BC0-A68E-6F5E959541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55" y="2957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28" name="Line 27">
              <a:extLst>
                <a:ext uri="{FF2B5EF4-FFF2-40B4-BE49-F238E27FC236}">
                  <a16:creationId xmlns:a16="http://schemas.microsoft.com/office/drawing/2014/main" id="{0C5E3DDD-6B6C-4E75-868C-FCC4B0C2E3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55" y="2957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29" name="Line 28">
              <a:extLst>
                <a:ext uri="{FF2B5EF4-FFF2-40B4-BE49-F238E27FC236}">
                  <a16:creationId xmlns:a16="http://schemas.microsoft.com/office/drawing/2014/main" id="{923E864C-A3AE-4CF1-9230-E238CA1F1D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2" y="2794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30" name="Line 29">
              <a:extLst>
                <a:ext uri="{FF2B5EF4-FFF2-40B4-BE49-F238E27FC236}">
                  <a16:creationId xmlns:a16="http://schemas.microsoft.com/office/drawing/2014/main" id="{5184C313-8B38-40DC-9F4C-420DC9E317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02" y="2794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31" name="Line 30">
              <a:extLst>
                <a:ext uri="{FF2B5EF4-FFF2-40B4-BE49-F238E27FC236}">
                  <a16:creationId xmlns:a16="http://schemas.microsoft.com/office/drawing/2014/main" id="{87A4EFFE-344F-4B09-8ADC-184D6E49CA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0" y="2636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32" name="Line 31">
              <a:extLst>
                <a:ext uri="{FF2B5EF4-FFF2-40B4-BE49-F238E27FC236}">
                  <a16:creationId xmlns:a16="http://schemas.microsoft.com/office/drawing/2014/main" id="{6D6E74DC-B248-4B38-8C6F-4E81B15F31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50" y="2636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33" name="Line 32">
              <a:extLst>
                <a:ext uri="{FF2B5EF4-FFF2-40B4-BE49-F238E27FC236}">
                  <a16:creationId xmlns:a16="http://schemas.microsoft.com/office/drawing/2014/main" id="{2F7A091F-B35A-4934-9A94-A6CAD8B970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7" y="2479"/>
              <a:ext cx="80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34" name="Line 33">
              <a:extLst>
                <a:ext uri="{FF2B5EF4-FFF2-40B4-BE49-F238E27FC236}">
                  <a16:creationId xmlns:a16="http://schemas.microsoft.com/office/drawing/2014/main" id="{40F21D95-72A7-446E-A429-442322CB8E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97" y="2479"/>
              <a:ext cx="80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35" name="Line 34">
              <a:extLst>
                <a:ext uri="{FF2B5EF4-FFF2-40B4-BE49-F238E27FC236}">
                  <a16:creationId xmlns:a16="http://schemas.microsoft.com/office/drawing/2014/main" id="{921367F3-6229-4972-A109-022773C3EF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7" y="232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36" name="Line 35">
              <a:extLst>
                <a:ext uri="{FF2B5EF4-FFF2-40B4-BE49-F238E27FC236}">
                  <a16:creationId xmlns:a16="http://schemas.microsoft.com/office/drawing/2014/main" id="{FD8C53F8-B752-437F-929E-1A8EC0D53F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47" y="232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37" name="Line 36">
              <a:extLst>
                <a:ext uri="{FF2B5EF4-FFF2-40B4-BE49-F238E27FC236}">
                  <a16:creationId xmlns:a16="http://schemas.microsoft.com/office/drawing/2014/main" id="{17B6DA01-7909-4B2B-B6B1-5ADDCE41E4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5" y="218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38" name="Line 37">
              <a:extLst>
                <a:ext uri="{FF2B5EF4-FFF2-40B4-BE49-F238E27FC236}">
                  <a16:creationId xmlns:a16="http://schemas.microsoft.com/office/drawing/2014/main" id="{B7E1FF16-7BEA-4380-B627-7787E19225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5" y="218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39" name="Line 38">
              <a:extLst>
                <a:ext uri="{FF2B5EF4-FFF2-40B4-BE49-F238E27FC236}">
                  <a16:creationId xmlns:a16="http://schemas.microsoft.com/office/drawing/2014/main" id="{CE2C335B-6AC8-45CE-82C7-8892EBAB2D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2" y="2041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40" name="Line 39">
              <a:extLst>
                <a:ext uri="{FF2B5EF4-FFF2-40B4-BE49-F238E27FC236}">
                  <a16:creationId xmlns:a16="http://schemas.microsoft.com/office/drawing/2014/main" id="{0BDD8A92-2AA5-48DF-BA3F-AEA7DE36D5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42" y="2041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41" name="Line 40">
              <a:extLst>
                <a:ext uri="{FF2B5EF4-FFF2-40B4-BE49-F238E27FC236}">
                  <a16:creationId xmlns:a16="http://schemas.microsoft.com/office/drawing/2014/main" id="{BB27FD91-4F93-4C62-ADBC-EEF9A1C4C8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0" y="1909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42" name="Line 41">
              <a:extLst>
                <a:ext uri="{FF2B5EF4-FFF2-40B4-BE49-F238E27FC236}">
                  <a16:creationId xmlns:a16="http://schemas.microsoft.com/office/drawing/2014/main" id="{2FA2CEFE-8626-4B85-B5A8-10410490C6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90" y="1909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43" name="Line 42">
              <a:extLst>
                <a:ext uri="{FF2B5EF4-FFF2-40B4-BE49-F238E27FC236}">
                  <a16:creationId xmlns:a16="http://schemas.microsoft.com/office/drawing/2014/main" id="{6F5B6773-914A-4744-B3EC-290E0DF65E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9" y="178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44" name="Line 43">
              <a:extLst>
                <a:ext uri="{FF2B5EF4-FFF2-40B4-BE49-F238E27FC236}">
                  <a16:creationId xmlns:a16="http://schemas.microsoft.com/office/drawing/2014/main" id="{E3916927-745A-4D72-91FD-9DB491086C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39" y="178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45" name="Line 44">
              <a:extLst>
                <a:ext uri="{FF2B5EF4-FFF2-40B4-BE49-F238E27FC236}">
                  <a16:creationId xmlns:a16="http://schemas.microsoft.com/office/drawing/2014/main" id="{A6CD0670-8195-4AEF-96BC-5C19E4E25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7" y="167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46" name="Line 45">
              <a:extLst>
                <a:ext uri="{FF2B5EF4-FFF2-40B4-BE49-F238E27FC236}">
                  <a16:creationId xmlns:a16="http://schemas.microsoft.com/office/drawing/2014/main" id="{16C3BC87-ABED-4317-9073-059693B2DB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87" y="167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47" name="Line 46">
              <a:extLst>
                <a:ext uri="{FF2B5EF4-FFF2-40B4-BE49-F238E27FC236}">
                  <a16:creationId xmlns:a16="http://schemas.microsoft.com/office/drawing/2014/main" id="{A70D3AA8-EE4F-4492-90B1-32AA2C9E2F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35" y="1572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48" name="Line 47">
              <a:extLst>
                <a:ext uri="{FF2B5EF4-FFF2-40B4-BE49-F238E27FC236}">
                  <a16:creationId xmlns:a16="http://schemas.microsoft.com/office/drawing/2014/main" id="{121BDB28-7D2A-49C8-8140-43EE1C677A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435" y="1572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49" name="Line 48">
              <a:extLst>
                <a:ext uri="{FF2B5EF4-FFF2-40B4-BE49-F238E27FC236}">
                  <a16:creationId xmlns:a16="http://schemas.microsoft.com/office/drawing/2014/main" id="{F8838141-2EC0-446D-83E6-06A4D14525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2" y="1483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50" name="Line 49">
              <a:extLst>
                <a:ext uri="{FF2B5EF4-FFF2-40B4-BE49-F238E27FC236}">
                  <a16:creationId xmlns:a16="http://schemas.microsoft.com/office/drawing/2014/main" id="{75F973DF-706F-4047-8AF0-E6DD56651B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82" y="1483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51" name="Line 50">
              <a:extLst>
                <a:ext uri="{FF2B5EF4-FFF2-40B4-BE49-F238E27FC236}">
                  <a16:creationId xmlns:a16="http://schemas.microsoft.com/office/drawing/2014/main" id="{F906C76E-29CA-45F9-AF45-D647A9DE93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32" y="1408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52" name="Line 51">
              <a:extLst>
                <a:ext uri="{FF2B5EF4-FFF2-40B4-BE49-F238E27FC236}">
                  <a16:creationId xmlns:a16="http://schemas.microsoft.com/office/drawing/2014/main" id="{29BA1CEE-D63B-4126-ADDA-57E02C45EC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932" y="1408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53" name="Line 52">
              <a:extLst>
                <a:ext uri="{FF2B5EF4-FFF2-40B4-BE49-F238E27FC236}">
                  <a16:creationId xmlns:a16="http://schemas.microsoft.com/office/drawing/2014/main" id="{E3C000F8-46F3-40D0-BC4C-F4B6477E25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79" y="134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54" name="Line 53">
              <a:extLst>
                <a:ext uri="{FF2B5EF4-FFF2-40B4-BE49-F238E27FC236}">
                  <a16:creationId xmlns:a16="http://schemas.microsoft.com/office/drawing/2014/main" id="{ECB88969-B4D5-4212-AA03-67696DC0F3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179" y="134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55" name="Line 54">
              <a:extLst>
                <a:ext uri="{FF2B5EF4-FFF2-40B4-BE49-F238E27FC236}">
                  <a16:creationId xmlns:a16="http://schemas.microsoft.com/office/drawing/2014/main" id="{2DE9340A-FA80-4A3F-B84F-32E157AF3F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7" y="130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56" name="Line 55">
              <a:extLst>
                <a:ext uri="{FF2B5EF4-FFF2-40B4-BE49-F238E27FC236}">
                  <a16:creationId xmlns:a16="http://schemas.microsoft.com/office/drawing/2014/main" id="{A0F5EBC1-8AEA-4D09-ACE9-259A5816A0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427" y="130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57" name="Line 56">
              <a:extLst>
                <a:ext uri="{FF2B5EF4-FFF2-40B4-BE49-F238E27FC236}">
                  <a16:creationId xmlns:a16="http://schemas.microsoft.com/office/drawing/2014/main" id="{7B9E3395-0660-4D45-A487-30F7F8A990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75" y="1269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58" name="Line 57">
              <a:extLst>
                <a:ext uri="{FF2B5EF4-FFF2-40B4-BE49-F238E27FC236}">
                  <a16:creationId xmlns:a16="http://schemas.microsoft.com/office/drawing/2014/main" id="{D245F5E9-1407-4846-AC23-FCE4194850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675" y="1269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59" name="Line 58">
              <a:extLst>
                <a:ext uri="{FF2B5EF4-FFF2-40B4-BE49-F238E27FC236}">
                  <a16:creationId xmlns:a16="http://schemas.microsoft.com/office/drawing/2014/main" id="{F9BFB96C-0029-4BE7-9F13-694FED794E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24" y="1249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60" name="Line 59">
              <a:extLst>
                <a:ext uri="{FF2B5EF4-FFF2-40B4-BE49-F238E27FC236}">
                  <a16:creationId xmlns:a16="http://schemas.microsoft.com/office/drawing/2014/main" id="{832BF18E-DDD2-4642-99C8-9C795AAF7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924" y="1249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61" name="Line 60">
              <a:extLst>
                <a:ext uri="{FF2B5EF4-FFF2-40B4-BE49-F238E27FC236}">
                  <a16:creationId xmlns:a16="http://schemas.microsoft.com/office/drawing/2014/main" id="{983312D3-0C95-47E6-850D-86988969CF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72" y="1240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62" name="Line 61">
              <a:extLst>
                <a:ext uri="{FF2B5EF4-FFF2-40B4-BE49-F238E27FC236}">
                  <a16:creationId xmlns:a16="http://schemas.microsoft.com/office/drawing/2014/main" id="{A5EB0809-55A7-4565-8E21-60884C934E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172" y="1240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63" name="Line 62">
              <a:extLst>
                <a:ext uri="{FF2B5EF4-FFF2-40B4-BE49-F238E27FC236}">
                  <a16:creationId xmlns:a16="http://schemas.microsoft.com/office/drawing/2014/main" id="{6880331B-48AB-42DC-9583-FB93B21575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19" y="1240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64" name="Line 63">
              <a:extLst>
                <a:ext uri="{FF2B5EF4-FFF2-40B4-BE49-F238E27FC236}">
                  <a16:creationId xmlns:a16="http://schemas.microsoft.com/office/drawing/2014/main" id="{FCBBC2BA-0A22-46F5-9695-36937ADEEB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419" y="1240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65" name="Line 64">
              <a:extLst>
                <a:ext uri="{FF2B5EF4-FFF2-40B4-BE49-F238E27FC236}">
                  <a16:creationId xmlns:a16="http://schemas.microsoft.com/office/drawing/2014/main" id="{E6C42A8E-7D7D-422C-BD0B-ACF928280F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67" y="1251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66" name="Line 65">
              <a:extLst>
                <a:ext uri="{FF2B5EF4-FFF2-40B4-BE49-F238E27FC236}">
                  <a16:creationId xmlns:a16="http://schemas.microsoft.com/office/drawing/2014/main" id="{7B8D601D-E852-403F-92CB-02431A7235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667" y="1251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67" name="Line 66">
              <a:extLst>
                <a:ext uri="{FF2B5EF4-FFF2-40B4-BE49-F238E27FC236}">
                  <a16:creationId xmlns:a16="http://schemas.microsoft.com/office/drawing/2014/main" id="{84A6447E-DC01-4528-812D-68ABB740E1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16" y="1269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68" name="Line 67">
              <a:extLst>
                <a:ext uri="{FF2B5EF4-FFF2-40B4-BE49-F238E27FC236}">
                  <a16:creationId xmlns:a16="http://schemas.microsoft.com/office/drawing/2014/main" id="{5EC7030B-BF17-4917-A874-AE6FDC5784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916" y="1269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69" name="Line 68">
              <a:extLst>
                <a:ext uri="{FF2B5EF4-FFF2-40B4-BE49-F238E27FC236}">
                  <a16:creationId xmlns:a16="http://schemas.microsoft.com/office/drawing/2014/main" id="{AAF8C784-AD7A-453D-9CCF-625FDB7558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4" y="1292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70" name="Line 69">
              <a:extLst>
                <a:ext uri="{FF2B5EF4-FFF2-40B4-BE49-F238E27FC236}">
                  <a16:creationId xmlns:a16="http://schemas.microsoft.com/office/drawing/2014/main" id="{8131CFCC-7547-4265-8695-614201B3C5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64" y="1292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71" name="Line 70">
              <a:extLst>
                <a:ext uri="{FF2B5EF4-FFF2-40B4-BE49-F238E27FC236}">
                  <a16:creationId xmlns:a16="http://schemas.microsoft.com/office/drawing/2014/main" id="{FC189C36-398E-46FC-B85A-CE9E7AA7A4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12" y="1322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72" name="Line 71">
              <a:extLst>
                <a:ext uri="{FF2B5EF4-FFF2-40B4-BE49-F238E27FC236}">
                  <a16:creationId xmlns:a16="http://schemas.microsoft.com/office/drawing/2014/main" id="{6A72B5F8-F8F3-4B4E-AF37-A7007D0595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412" y="1322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73" name="Line 72">
              <a:extLst>
                <a:ext uri="{FF2B5EF4-FFF2-40B4-BE49-F238E27FC236}">
                  <a16:creationId xmlns:a16="http://schemas.microsoft.com/office/drawing/2014/main" id="{2BB63EA2-8D02-4852-AC3F-365C7E041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59" y="1356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74" name="Line 73">
              <a:extLst>
                <a:ext uri="{FF2B5EF4-FFF2-40B4-BE49-F238E27FC236}">
                  <a16:creationId xmlns:a16="http://schemas.microsoft.com/office/drawing/2014/main" id="{E993EEFC-EC91-4741-97E9-A98CE5540D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659" y="1356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75" name="Line 74">
              <a:extLst>
                <a:ext uri="{FF2B5EF4-FFF2-40B4-BE49-F238E27FC236}">
                  <a16:creationId xmlns:a16="http://schemas.microsoft.com/office/drawing/2014/main" id="{65F8F130-9C34-4060-94A3-496F8AF184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09" y="1392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76" name="Line 75">
              <a:extLst>
                <a:ext uri="{FF2B5EF4-FFF2-40B4-BE49-F238E27FC236}">
                  <a16:creationId xmlns:a16="http://schemas.microsoft.com/office/drawing/2014/main" id="{5D8B5338-AF68-41B4-96E8-26C07399CD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909" y="1392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77" name="Line 76">
              <a:extLst>
                <a:ext uri="{FF2B5EF4-FFF2-40B4-BE49-F238E27FC236}">
                  <a16:creationId xmlns:a16="http://schemas.microsoft.com/office/drawing/2014/main" id="{9BF510FF-8945-4D38-8388-06F688FB75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56" y="1431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78" name="Line 77">
              <a:extLst>
                <a:ext uri="{FF2B5EF4-FFF2-40B4-BE49-F238E27FC236}">
                  <a16:creationId xmlns:a16="http://schemas.microsoft.com/office/drawing/2014/main" id="{339A8072-0B96-4597-BE76-0CD9BA9FC5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156" y="1431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79" name="Line 78">
              <a:extLst>
                <a:ext uri="{FF2B5EF4-FFF2-40B4-BE49-F238E27FC236}">
                  <a16:creationId xmlns:a16="http://schemas.microsoft.com/office/drawing/2014/main" id="{086FE25F-5908-4B2C-B8B7-905C62CDDF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04" y="1470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80" name="Line 79">
              <a:extLst>
                <a:ext uri="{FF2B5EF4-FFF2-40B4-BE49-F238E27FC236}">
                  <a16:creationId xmlns:a16="http://schemas.microsoft.com/office/drawing/2014/main" id="{BFF4068A-D40B-468C-830E-1F9DAC3FE3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404" y="1470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81" name="Line 80">
              <a:extLst>
                <a:ext uri="{FF2B5EF4-FFF2-40B4-BE49-F238E27FC236}">
                  <a16:creationId xmlns:a16="http://schemas.microsoft.com/office/drawing/2014/main" id="{432A53DE-38E5-4E2C-B2F2-C34055CD76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52" y="1508"/>
              <a:ext cx="79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82" name="Line 81">
              <a:extLst>
                <a:ext uri="{FF2B5EF4-FFF2-40B4-BE49-F238E27FC236}">
                  <a16:creationId xmlns:a16="http://schemas.microsoft.com/office/drawing/2014/main" id="{926D3F0E-B722-43BE-9FCA-7F9A8957E5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52" y="1508"/>
              <a:ext cx="79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83" name="Line 82">
              <a:extLst>
                <a:ext uri="{FF2B5EF4-FFF2-40B4-BE49-F238E27FC236}">
                  <a16:creationId xmlns:a16="http://schemas.microsoft.com/office/drawing/2014/main" id="{4E8C0B67-E4CF-47A6-91AB-3CF1B7CC5D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01" y="154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84" name="Line 83">
              <a:extLst>
                <a:ext uri="{FF2B5EF4-FFF2-40B4-BE49-F238E27FC236}">
                  <a16:creationId xmlns:a16="http://schemas.microsoft.com/office/drawing/2014/main" id="{8D78DEA5-BFB0-45F7-83F0-9092B475C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01" y="154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85" name="Line 84">
              <a:extLst>
                <a:ext uri="{FF2B5EF4-FFF2-40B4-BE49-F238E27FC236}">
                  <a16:creationId xmlns:a16="http://schemas.microsoft.com/office/drawing/2014/main" id="{E4773CF2-566D-42FF-9A57-9B7E86EC20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49" y="1585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86" name="Line 85">
              <a:extLst>
                <a:ext uri="{FF2B5EF4-FFF2-40B4-BE49-F238E27FC236}">
                  <a16:creationId xmlns:a16="http://schemas.microsoft.com/office/drawing/2014/main" id="{A3B2C1C8-D59A-411E-84EC-BB96C31FFA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149" y="1585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87" name="Line 86">
              <a:extLst>
                <a:ext uri="{FF2B5EF4-FFF2-40B4-BE49-F238E27FC236}">
                  <a16:creationId xmlns:a16="http://schemas.microsoft.com/office/drawing/2014/main" id="{25F2C00B-E6AB-48CE-BC0D-6AF55B3FEF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96" y="162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88" name="Line 87">
              <a:extLst>
                <a:ext uri="{FF2B5EF4-FFF2-40B4-BE49-F238E27FC236}">
                  <a16:creationId xmlns:a16="http://schemas.microsoft.com/office/drawing/2014/main" id="{91C28F37-8A8C-4DDA-81BF-16B1BC4A8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396" y="162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89" name="Line 88">
              <a:extLst>
                <a:ext uri="{FF2B5EF4-FFF2-40B4-BE49-F238E27FC236}">
                  <a16:creationId xmlns:a16="http://schemas.microsoft.com/office/drawing/2014/main" id="{E5A5C66E-412A-4F62-98DB-AA8B7286C5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44" y="1660"/>
              <a:ext cx="80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90" name="Line 89">
              <a:extLst>
                <a:ext uri="{FF2B5EF4-FFF2-40B4-BE49-F238E27FC236}">
                  <a16:creationId xmlns:a16="http://schemas.microsoft.com/office/drawing/2014/main" id="{97437A86-51B6-4D43-8F2F-549B731CB6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644" y="1660"/>
              <a:ext cx="80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91" name="Line 90">
              <a:extLst>
                <a:ext uri="{FF2B5EF4-FFF2-40B4-BE49-F238E27FC236}">
                  <a16:creationId xmlns:a16="http://schemas.microsoft.com/office/drawing/2014/main" id="{84EA8791-1882-4BB7-A92C-DB01178FEC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93" y="169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92" name="Line 91">
              <a:extLst>
                <a:ext uri="{FF2B5EF4-FFF2-40B4-BE49-F238E27FC236}">
                  <a16:creationId xmlns:a16="http://schemas.microsoft.com/office/drawing/2014/main" id="{6812B26F-A07D-422F-B056-7E32FC0A38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893" y="169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93" name="Line 92">
              <a:extLst>
                <a:ext uri="{FF2B5EF4-FFF2-40B4-BE49-F238E27FC236}">
                  <a16:creationId xmlns:a16="http://schemas.microsoft.com/office/drawing/2014/main" id="{833AE14A-9392-4EF0-B4D8-5611CAE4CE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141" y="1733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94" name="Line 93">
              <a:extLst>
                <a:ext uri="{FF2B5EF4-FFF2-40B4-BE49-F238E27FC236}">
                  <a16:creationId xmlns:a16="http://schemas.microsoft.com/office/drawing/2014/main" id="{236D4998-C5B8-4371-AEBC-BCB18CC7B0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141" y="1733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95" name="Line 94">
              <a:extLst>
                <a:ext uri="{FF2B5EF4-FFF2-40B4-BE49-F238E27FC236}">
                  <a16:creationId xmlns:a16="http://schemas.microsoft.com/office/drawing/2014/main" id="{5B4442B1-3F61-42BD-97CE-B3D2DD006C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89" y="1768"/>
              <a:ext cx="77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96" name="Line 95">
              <a:extLst>
                <a:ext uri="{FF2B5EF4-FFF2-40B4-BE49-F238E27FC236}">
                  <a16:creationId xmlns:a16="http://schemas.microsoft.com/office/drawing/2014/main" id="{763DF608-B5C8-4FA3-9893-00AB9D2A77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389" y="1768"/>
              <a:ext cx="77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97" name="Line 96">
              <a:extLst>
                <a:ext uri="{FF2B5EF4-FFF2-40B4-BE49-F238E27FC236}">
                  <a16:creationId xmlns:a16="http://schemas.microsoft.com/office/drawing/2014/main" id="{3154CD1C-D860-4FFC-879D-1964740F61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36" y="1804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98" name="Line 97">
              <a:extLst>
                <a:ext uri="{FF2B5EF4-FFF2-40B4-BE49-F238E27FC236}">
                  <a16:creationId xmlns:a16="http://schemas.microsoft.com/office/drawing/2014/main" id="{76388434-E531-4DDC-BF6E-552BA75A14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636" y="1804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99" name="Line 98">
              <a:extLst>
                <a:ext uri="{FF2B5EF4-FFF2-40B4-BE49-F238E27FC236}">
                  <a16:creationId xmlns:a16="http://schemas.microsoft.com/office/drawing/2014/main" id="{10A7C0B4-AB2C-4C1F-90A2-95005CF2CB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886" y="1840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00" name="Line 99">
              <a:extLst>
                <a:ext uri="{FF2B5EF4-FFF2-40B4-BE49-F238E27FC236}">
                  <a16:creationId xmlns:a16="http://schemas.microsoft.com/office/drawing/2014/main" id="{3948ED88-B52F-4ACA-A983-CB6D322AF7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886" y="1840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01" name="Line 100">
              <a:extLst>
                <a:ext uri="{FF2B5EF4-FFF2-40B4-BE49-F238E27FC236}">
                  <a16:creationId xmlns:a16="http://schemas.microsoft.com/office/drawing/2014/main" id="{D93E1E2E-50CA-4985-908E-754B9FC19B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133" y="187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02" name="Line 101">
              <a:extLst>
                <a:ext uri="{FF2B5EF4-FFF2-40B4-BE49-F238E27FC236}">
                  <a16:creationId xmlns:a16="http://schemas.microsoft.com/office/drawing/2014/main" id="{70AF20A0-882A-461A-B582-A456746498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133" y="187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03" name="Line 102">
              <a:extLst>
                <a:ext uri="{FF2B5EF4-FFF2-40B4-BE49-F238E27FC236}">
                  <a16:creationId xmlns:a16="http://schemas.microsoft.com/office/drawing/2014/main" id="{2D4BFD4D-C455-43F1-BC1C-5274473D41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81" y="1906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04" name="Line 103">
              <a:extLst>
                <a:ext uri="{FF2B5EF4-FFF2-40B4-BE49-F238E27FC236}">
                  <a16:creationId xmlns:a16="http://schemas.microsoft.com/office/drawing/2014/main" id="{5D5892D5-D99F-48F9-B401-22E9653852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381" y="1906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05" name="Line 104">
              <a:extLst>
                <a:ext uri="{FF2B5EF4-FFF2-40B4-BE49-F238E27FC236}">
                  <a16:creationId xmlns:a16="http://schemas.microsoft.com/office/drawing/2014/main" id="{1FA9B2DB-50F2-45EB-B6D1-CD72618D5B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29" y="1940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06" name="Line 105">
              <a:extLst>
                <a:ext uri="{FF2B5EF4-FFF2-40B4-BE49-F238E27FC236}">
                  <a16:creationId xmlns:a16="http://schemas.microsoft.com/office/drawing/2014/main" id="{7540A3EE-4FE5-4E5C-B171-11CB1985AF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629" y="1940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07" name="Line 106">
              <a:extLst>
                <a:ext uri="{FF2B5EF4-FFF2-40B4-BE49-F238E27FC236}">
                  <a16:creationId xmlns:a16="http://schemas.microsoft.com/office/drawing/2014/main" id="{EA7ED98D-810D-4172-A5A6-B8FC524132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78" y="1970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08" name="Line 107">
              <a:extLst>
                <a:ext uri="{FF2B5EF4-FFF2-40B4-BE49-F238E27FC236}">
                  <a16:creationId xmlns:a16="http://schemas.microsoft.com/office/drawing/2014/main" id="{6637601A-43A2-4662-B992-72C05607FF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878" y="1970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09" name="Line 108">
              <a:extLst>
                <a:ext uri="{FF2B5EF4-FFF2-40B4-BE49-F238E27FC236}">
                  <a16:creationId xmlns:a16="http://schemas.microsoft.com/office/drawing/2014/main" id="{CBFEB88C-7B96-4796-97EC-DFC7C8D07D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26" y="200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10" name="Line 109">
              <a:extLst>
                <a:ext uri="{FF2B5EF4-FFF2-40B4-BE49-F238E27FC236}">
                  <a16:creationId xmlns:a16="http://schemas.microsoft.com/office/drawing/2014/main" id="{7C6E5CFE-1CE8-4502-812B-8E162543EF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126" y="200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11" name="Line 110">
              <a:extLst>
                <a:ext uri="{FF2B5EF4-FFF2-40B4-BE49-F238E27FC236}">
                  <a16:creationId xmlns:a16="http://schemas.microsoft.com/office/drawing/2014/main" id="{F709AF25-EC1A-4DC0-BD43-C79ECA6C44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73" y="203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12" name="Line 111">
              <a:extLst>
                <a:ext uri="{FF2B5EF4-FFF2-40B4-BE49-F238E27FC236}">
                  <a16:creationId xmlns:a16="http://schemas.microsoft.com/office/drawing/2014/main" id="{49FA9788-5FC5-44F8-8F1F-AC84D863CC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373" y="203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13" name="Line 112">
              <a:extLst>
                <a:ext uri="{FF2B5EF4-FFF2-40B4-BE49-F238E27FC236}">
                  <a16:creationId xmlns:a16="http://schemas.microsoft.com/office/drawing/2014/main" id="{646BBBEF-B7F2-4CC5-AD20-A16B660879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21" y="2063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14" name="Line 113">
              <a:extLst>
                <a:ext uri="{FF2B5EF4-FFF2-40B4-BE49-F238E27FC236}">
                  <a16:creationId xmlns:a16="http://schemas.microsoft.com/office/drawing/2014/main" id="{C7848D1D-F90C-4145-A800-ECD4FE4589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621" y="2063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15" name="Line 114">
              <a:extLst>
                <a:ext uri="{FF2B5EF4-FFF2-40B4-BE49-F238E27FC236}">
                  <a16:creationId xmlns:a16="http://schemas.microsoft.com/office/drawing/2014/main" id="{4C12B2B5-86B6-4B2B-95FC-83FC4D63DD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70" y="2091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16" name="Line 115">
              <a:extLst>
                <a:ext uri="{FF2B5EF4-FFF2-40B4-BE49-F238E27FC236}">
                  <a16:creationId xmlns:a16="http://schemas.microsoft.com/office/drawing/2014/main" id="{53BA73B3-7D67-41D6-9F24-53DDE8D635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870" y="2091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17" name="Line 116">
              <a:extLst>
                <a:ext uri="{FF2B5EF4-FFF2-40B4-BE49-F238E27FC236}">
                  <a16:creationId xmlns:a16="http://schemas.microsoft.com/office/drawing/2014/main" id="{30B802B5-228C-4D65-BA1C-D684FE9C62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118" y="2120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18" name="Line 117">
              <a:extLst>
                <a:ext uri="{FF2B5EF4-FFF2-40B4-BE49-F238E27FC236}">
                  <a16:creationId xmlns:a16="http://schemas.microsoft.com/office/drawing/2014/main" id="{72419925-13A5-448E-9B51-29D68F34D9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118" y="2120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19" name="Line 118">
              <a:extLst>
                <a:ext uri="{FF2B5EF4-FFF2-40B4-BE49-F238E27FC236}">
                  <a16:creationId xmlns:a16="http://schemas.microsoft.com/office/drawing/2014/main" id="{D7279209-C20E-4F49-A7DC-938CA03FA9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366" y="2148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20" name="Line 119">
              <a:extLst>
                <a:ext uri="{FF2B5EF4-FFF2-40B4-BE49-F238E27FC236}">
                  <a16:creationId xmlns:a16="http://schemas.microsoft.com/office/drawing/2014/main" id="{C4101942-32DF-4D50-BF50-11985FBA99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366" y="2148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21" name="Line 120">
              <a:extLst>
                <a:ext uri="{FF2B5EF4-FFF2-40B4-BE49-F238E27FC236}">
                  <a16:creationId xmlns:a16="http://schemas.microsoft.com/office/drawing/2014/main" id="{3FE07B4A-D6A9-4D8D-B41C-0908A1CE49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613" y="2175"/>
              <a:ext cx="80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22" name="Line 121">
              <a:extLst>
                <a:ext uri="{FF2B5EF4-FFF2-40B4-BE49-F238E27FC236}">
                  <a16:creationId xmlns:a16="http://schemas.microsoft.com/office/drawing/2014/main" id="{B8269168-4C8D-49FE-8937-CB02F867EB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613" y="2175"/>
              <a:ext cx="80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23" name="Line 122">
              <a:extLst>
                <a:ext uri="{FF2B5EF4-FFF2-40B4-BE49-F238E27FC236}">
                  <a16:creationId xmlns:a16="http://schemas.microsoft.com/office/drawing/2014/main" id="{C28038D0-5F51-48AF-89DB-8531C4AA44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63" y="2202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24" name="Line 123">
              <a:extLst>
                <a:ext uri="{FF2B5EF4-FFF2-40B4-BE49-F238E27FC236}">
                  <a16:creationId xmlns:a16="http://schemas.microsoft.com/office/drawing/2014/main" id="{97AC5E4A-BB4D-4A2E-A3BC-785098394B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63" y="2202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25" name="Line 124">
              <a:extLst>
                <a:ext uri="{FF2B5EF4-FFF2-40B4-BE49-F238E27FC236}">
                  <a16:creationId xmlns:a16="http://schemas.microsoft.com/office/drawing/2014/main" id="{35339339-C475-4C08-B525-46B4230128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110" y="2229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26" name="Line 125">
              <a:extLst>
                <a:ext uri="{FF2B5EF4-FFF2-40B4-BE49-F238E27FC236}">
                  <a16:creationId xmlns:a16="http://schemas.microsoft.com/office/drawing/2014/main" id="{D27F3551-FAC4-4FE6-9108-DBEAE4D3D2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110" y="2229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27" name="Line 126">
              <a:extLst>
                <a:ext uri="{FF2B5EF4-FFF2-40B4-BE49-F238E27FC236}">
                  <a16:creationId xmlns:a16="http://schemas.microsoft.com/office/drawing/2014/main" id="{92D2A1CB-E4D9-4AC6-A736-2CCC67425D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58" y="2256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28" name="Line 127">
              <a:extLst>
                <a:ext uri="{FF2B5EF4-FFF2-40B4-BE49-F238E27FC236}">
                  <a16:creationId xmlns:a16="http://schemas.microsoft.com/office/drawing/2014/main" id="{E21B2640-4688-43B8-B8BA-A0FF79418C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358" y="2256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29" name="Line 128">
              <a:extLst>
                <a:ext uri="{FF2B5EF4-FFF2-40B4-BE49-F238E27FC236}">
                  <a16:creationId xmlns:a16="http://schemas.microsoft.com/office/drawing/2014/main" id="{E0D707C2-FE2E-470E-8F56-941F1BCD3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06" y="2281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30" name="Line 129">
              <a:extLst>
                <a:ext uri="{FF2B5EF4-FFF2-40B4-BE49-F238E27FC236}">
                  <a16:creationId xmlns:a16="http://schemas.microsoft.com/office/drawing/2014/main" id="{7C885931-0492-47FF-AFC4-5E325A562F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606" y="2281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31" name="Line 130">
              <a:extLst>
                <a:ext uri="{FF2B5EF4-FFF2-40B4-BE49-F238E27FC236}">
                  <a16:creationId xmlns:a16="http://schemas.microsoft.com/office/drawing/2014/main" id="{73B2F05D-9E56-4ED7-BA40-4CCCEFF5DA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55" y="2304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32" name="Line 131">
              <a:extLst>
                <a:ext uri="{FF2B5EF4-FFF2-40B4-BE49-F238E27FC236}">
                  <a16:creationId xmlns:a16="http://schemas.microsoft.com/office/drawing/2014/main" id="{C1EC3668-046D-4113-B2E3-51D3D4C4C8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55" y="2304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33" name="Line 132">
              <a:extLst>
                <a:ext uri="{FF2B5EF4-FFF2-40B4-BE49-F238E27FC236}">
                  <a16:creationId xmlns:a16="http://schemas.microsoft.com/office/drawing/2014/main" id="{F956DBB7-EBD5-4B5B-A518-8B3C7AA7D2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03" y="2329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34" name="Line 133">
              <a:extLst>
                <a:ext uri="{FF2B5EF4-FFF2-40B4-BE49-F238E27FC236}">
                  <a16:creationId xmlns:a16="http://schemas.microsoft.com/office/drawing/2014/main" id="{7AD4E266-9113-4A48-9CD9-2E50B61C69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103" y="2329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35" name="Line 134">
              <a:extLst>
                <a:ext uri="{FF2B5EF4-FFF2-40B4-BE49-F238E27FC236}">
                  <a16:creationId xmlns:a16="http://schemas.microsoft.com/office/drawing/2014/main" id="{4063C1DC-EDE3-4569-8AA3-8FF2E1E7C8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50" y="235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36" name="Line 135">
              <a:extLst>
                <a:ext uri="{FF2B5EF4-FFF2-40B4-BE49-F238E27FC236}">
                  <a16:creationId xmlns:a16="http://schemas.microsoft.com/office/drawing/2014/main" id="{51ACE079-4374-4E37-85ED-FBD07E4204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350" y="235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37" name="Line 136">
              <a:extLst>
                <a:ext uri="{FF2B5EF4-FFF2-40B4-BE49-F238E27FC236}">
                  <a16:creationId xmlns:a16="http://schemas.microsoft.com/office/drawing/2014/main" id="{97A397E5-BE07-48A2-B49A-9DC1C0054B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98" y="2375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38" name="Line 137">
              <a:extLst>
                <a:ext uri="{FF2B5EF4-FFF2-40B4-BE49-F238E27FC236}">
                  <a16:creationId xmlns:a16="http://schemas.microsoft.com/office/drawing/2014/main" id="{592DDAAA-6ED1-4623-819F-217190B192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598" y="2375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39" name="Line 138">
              <a:extLst>
                <a:ext uri="{FF2B5EF4-FFF2-40B4-BE49-F238E27FC236}">
                  <a16:creationId xmlns:a16="http://schemas.microsoft.com/office/drawing/2014/main" id="{D866E540-5739-429E-910C-F5BFC603A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47" y="2398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40" name="Line 139">
              <a:extLst>
                <a:ext uri="{FF2B5EF4-FFF2-40B4-BE49-F238E27FC236}">
                  <a16:creationId xmlns:a16="http://schemas.microsoft.com/office/drawing/2014/main" id="{0B5EE30D-1D2E-430A-9D02-CD1B31E1F2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847" y="2398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41" name="Line 140">
              <a:extLst>
                <a:ext uri="{FF2B5EF4-FFF2-40B4-BE49-F238E27FC236}">
                  <a16:creationId xmlns:a16="http://schemas.microsoft.com/office/drawing/2014/main" id="{0D79610F-88C8-4EF1-850A-C66862C7C8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095" y="2420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42" name="Line 141">
              <a:extLst>
                <a:ext uri="{FF2B5EF4-FFF2-40B4-BE49-F238E27FC236}">
                  <a16:creationId xmlns:a16="http://schemas.microsoft.com/office/drawing/2014/main" id="{CFE8E051-BA3B-46B2-91C7-A52B44DE57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095" y="2420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43" name="Line 142">
              <a:extLst>
                <a:ext uri="{FF2B5EF4-FFF2-40B4-BE49-F238E27FC236}">
                  <a16:creationId xmlns:a16="http://schemas.microsoft.com/office/drawing/2014/main" id="{D91A319F-E530-47AE-83CD-EA9BDDC441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343" y="2441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44" name="Line 143">
              <a:extLst>
                <a:ext uri="{FF2B5EF4-FFF2-40B4-BE49-F238E27FC236}">
                  <a16:creationId xmlns:a16="http://schemas.microsoft.com/office/drawing/2014/main" id="{24CE3091-B7B2-455A-9EF5-7B58E1E68D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343" y="2441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45" name="Line 144">
              <a:extLst>
                <a:ext uri="{FF2B5EF4-FFF2-40B4-BE49-F238E27FC236}">
                  <a16:creationId xmlns:a16="http://schemas.microsoft.com/office/drawing/2014/main" id="{BBD4AEC6-F15D-4E40-926A-ED5632E9CB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90" y="2463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46" name="Line 145">
              <a:extLst>
                <a:ext uri="{FF2B5EF4-FFF2-40B4-BE49-F238E27FC236}">
                  <a16:creationId xmlns:a16="http://schemas.microsoft.com/office/drawing/2014/main" id="{EEB085A7-1E73-4AC3-923E-29EE1EC83D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590" y="2463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47" name="Line 146">
              <a:extLst>
                <a:ext uri="{FF2B5EF4-FFF2-40B4-BE49-F238E27FC236}">
                  <a16:creationId xmlns:a16="http://schemas.microsoft.com/office/drawing/2014/main" id="{691802CE-A696-42BB-93D0-83D0167718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840" y="2484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48" name="Line 147">
              <a:extLst>
                <a:ext uri="{FF2B5EF4-FFF2-40B4-BE49-F238E27FC236}">
                  <a16:creationId xmlns:a16="http://schemas.microsoft.com/office/drawing/2014/main" id="{B301D127-484D-4A6E-8F58-4D5728604D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840" y="2484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49" name="Line 148">
              <a:extLst>
                <a:ext uri="{FF2B5EF4-FFF2-40B4-BE49-F238E27FC236}">
                  <a16:creationId xmlns:a16="http://schemas.microsoft.com/office/drawing/2014/main" id="{E757FE2A-4F32-4778-ABB1-AC98399417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087" y="250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50" name="Line 149">
              <a:extLst>
                <a:ext uri="{FF2B5EF4-FFF2-40B4-BE49-F238E27FC236}">
                  <a16:creationId xmlns:a16="http://schemas.microsoft.com/office/drawing/2014/main" id="{A0DEA53D-B6DD-4608-9227-1A90B8368D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087" y="250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51" name="Line 150">
              <a:extLst>
                <a:ext uri="{FF2B5EF4-FFF2-40B4-BE49-F238E27FC236}">
                  <a16:creationId xmlns:a16="http://schemas.microsoft.com/office/drawing/2014/main" id="{D7334F53-B438-46A2-A6BD-7915B091D9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335" y="2523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52" name="Line 151">
              <a:extLst>
                <a:ext uri="{FF2B5EF4-FFF2-40B4-BE49-F238E27FC236}">
                  <a16:creationId xmlns:a16="http://schemas.microsoft.com/office/drawing/2014/main" id="{9F5FA00F-B290-4FB2-84AC-B4A68EF4A5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335" y="2523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53" name="Line 152">
              <a:extLst>
                <a:ext uri="{FF2B5EF4-FFF2-40B4-BE49-F238E27FC236}">
                  <a16:creationId xmlns:a16="http://schemas.microsoft.com/office/drawing/2014/main" id="{2CFE76F9-3D03-4BCF-B0ED-3B49511ADB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83" y="2543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54" name="Line 153">
              <a:extLst>
                <a:ext uri="{FF2B5EF4-FFF2-40B4-BE49-F238E27FC236}">
                  <a16:creationId xmlns:a16="http://schemas.microsoft.com/office/drawing/2014/main" id="{8261AEE6-99DD-44A0-A867-01418D9065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583" y="2543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55" name="Line 154">
              <a:extLst>
                <a:ext uri="{FF2B5EF4-FFF2-40B4-BE49-F238E27FC236}">
                  <a16:creationId xmlns:a16="http://schemas.microsoft.com/office/drawing/2014/main" id="{C4EB69B7-424D-4ABB-98C5-E29DF89960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832" y="256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56" name="Line 155">
              <a:extLst>
                <a:ext uri="{FF2B5EF4-FFF2-40B4-BE49-F238E27FC236}">
                  <a16:creationId xmlns:a16="http://schemas.microsoft.com/office/drawing/2014/main" id="{0BD0250C-C3A2-480C-A24A-593CFD44EC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832" y="256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57" name="Line 156">
              <a:extLst>
                <a:ext uri="{FF2B5EF4-FFF2-40B4-BE49-F238E27FC236}">
                  <a16:creationId xmlns:a16="http://schemas.microsoft.com/office/drawing/2014/main" id="{D52ECEAA-6555-415B-ACF0-A43E50FE36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80" y="2579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58" name="Line 157">
              <a:extLst>
                <a:ext uri="{FF2B5EF4-FFF2-40B4-BE49-F238E27FC236}">
                  <a16:creationId xmlns:a16="http://schemas.microsoft.com/office/drawing/2014/main" id="{65ADDD1F-31FE-4EAA-A2EB-5EAE2F3D3E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080" y="2579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59" name="Line 158">
              <a:extLst>
                <a:ext uri="{FF2B5EF4-FFF2-40B4-BE49-F238E27FC236}">
                  <a16:creationId xmlns:a16="http://schemas.microsoft.com/office/drawing/2014/main" id="{580C7333-FF10-476D-9046-D4555AA91A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327" y="259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60" name="Line 159">
              <a:extLst>
                <a:ext uri="{FF2B5EF4-FFF2-40B4-BE49-F238E27FC236}">
                  <a16:creationId xmlns:a16="http://schemas.microsoft.com/office/drawing/2014/main" id="{D00DFF53-D3C9-47A7-9CEB-17889EB4BD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327" y="259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61" name="Line 160">
              <a:extLst>
                <a:ext uri="{FF2B5EF4-FFF2-40B4-BE49-F238E27FC236}">
                  <a16:creationId xmlns:a16="http://schemas.microsoft.com/office/drawing/2014/main" id="{7F57AA8B-C4F1-444F-BC3C-1FC5FEEA44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75" y="2612"/>
              <a:ext cx="80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62" name="Line 161">
              <a:extLst>
                <a:ext uri="{FF2B5EF4-FFF2-40B4-BE49-F238E27FC236}">
                  <a16:creationId xmlns:a16="http://schemas.microsoft.com/office/drawing/2014/main" id="{87F35903-989B-4B91-B191-D871996777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575" y="2612"/>
              <a:ext cx="80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63" name="Line 162">
              <a:extLst>
                <a:ext uri="{FF2B5EF4-FFF2-40B4-BE49-F238E27FC236}">
                  <a16:creationId xmlns:a16="http://schemas.microsoft.com/office/drawing/2014/main" id="{DBBA668F-D55D-4F37-BF13-DC725C0BA3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824" y="2630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64" name="Line 163">
              <a:extLst>
                <a:ext uri="{FF2B5EF4-FFF2-40B4-BE49-F238E27FC236}">
                  <a16:creationId xmlns:a16="http://schemas.microsoft.com/office/drawing/2014/main" id="{77C9216F-5802-4234-BE00-F3B0C54AA1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824" y="2630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65" name="Line 164">
              <a:extLst>
                <a:ext uri="{FF2B5EF4-FFF2-40B4-BE49-F238E27FC236}">
                  <a16:creationId xmlns:a16="http://schemas.microsoft.com/office/drawing/2014/main" id="{73F582C2-299A-48AE-B206-DBE956F07A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72" y="264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66" name="Line 165">
              <a:extLst>
                <a:ext uri="{FF2B5EF4-FFF2-40B4-BE49-F238E27FC236}">
                  <a16:creationId xmlns:a16="http://schemas.microsoft.com/office/drawing/2014/main" id="{52A5AE70-62A3-49DA-96A5-C46A127469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072" y="264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67" name="Line 166">
              <a:extLst>
                <a:ext uri="{FF2B5EF4-FFF2-40B4-BE49-F238E27FC236}">
                  <a16:creationId xmlns:a16="http://schemas.microsoft.com/office/drawing/2014/main" id="{E40935D1-7A59-4799-BC78-D317BDE51A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320" y="2661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68" name="Line 167">
              <a:extLst>
                <a:ext uri="{FF2B5EF4-FFF2-40B4-BE49-F238E27FC236}">
                  <a16:creationId xmlns:a16="http://schemas.microsoft.com/office/drawing/2014/main" id="{5EBD93CC-364C-4A5D-B228-CEDABB2F87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320" y="2661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69" name="Line 168">
              <a:extLst>
                <a:ext uri="{FF2B5EF4-FFF2-40B4-BE49-F238E27FC236}">
                  <a16:creationId xmlns:a16="http://schemas.microsoft.com/office/drawing/2014/main" id="{DC21556D-45C3-41E1-90EE-5A87559690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67" y="2677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70" name="Line 169">
              <a:extLst>
                <a:ext uri="{FF2B5EF4-FFF2-40B4-BE49-F238E27FC236}">
                  <a16:creationId xmlns:a16="http://schemas.microsoft.com/office/drawing/2014/main" id="{22B7B5F9-202F-4E61-B105-477E329421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567" y="2677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71" name="Line 170">
              <a:extLst>
                <a:ext uri="{FF2B5EF4-FFF2-40B4-BE49-F238E27FC236}">
                  <a16:creationId xmlns:a16="http://schemas.microsoft.com/office/drawing/2014/main" id="{B503A00B-382E-45A0-9DA2-EA40D5ECDC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17" y="2691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72" name="Line 171">
              <a:extLst>
                <a:ext uri="{FF2B5EF4-FFF2-40B4-BE49-F238E27FC236}">
                  <a16:creationId xmlns:a16="http://schemas.microsoft.com/office/drawing/2014/main" id="{6178DD5D-F824-4549-8830-FB9AB394B0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817" y="2691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73" name="Line 172">
              <a:extLst>
                <a:ext uri="{FF2B5EF4-FFF2-40B4-BE49-F238E27FC236}">
                  <a16:creationId xmlns:a16="http://schemas.microsoft.com/office/drawing/2014/main" id="{401A01F1-82FD-4A74-BC09-780D54826D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64" y="270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74" name="Line 173">
              <a:extLst>
                <a:ext uri="{FF2B5EF4-FFF2-40B4-BE49-F238E27FC236}">
                  <a16:creationId xmlns:a16="http://schemas.microsoft.com/office/drawing/2014/main" id="{608A58D9-1FA4-4E19-9405-5B977D3180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064" y="270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75" name="Line 174">
              <a:extLst>
                <a:ext uri="{FF2B5EF4-FFF2-40B4-BE49-F238E27FC236}">
                  <a16:creationId xmlns:a16="http://schemas.microsoft.com/office/drawing/2014/main" id="{3AD553CB-A908-41D0-BDA4-54AFECD221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312" y="2718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76" name="Line 175">
              <a:extLst>
                <a:ext uri="{FF2B5EF4-FFF2-40B4-BE49-F238E27FC236}">
                  <a16:creationId xmlns:a16="http://schemas.microsoft.com/office/drawing/2014/main" id="{9C2D0252-9DBE-42B4-9DDB-384771DE63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312" y="2718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77" name="Line 176">
              <a:extLst>
                <a:ext uri="{FF2B5EF4-FFF2-40B4-BE49-F238E27FC236}">
                  <a16:creationId xmlns:a16="http://schemas.microsoft.com/office/drawing/2014/main" id="{040E03D5-0408-41B9-BF63-9190762B99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560" y="2732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78" name="Line 177">
              <a:extLst>
                <a:ext uri="{FF2B5EF4-FFF2-40B4-BE49-F238E27FC236}">
                  <a16:creationId xmlns:a16="http://schemas.microsoft.com/office/drawing/2014/main" id="{ED77A216-99AA-4FEA-9325-0653ADF054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560" y="2732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79" name="Line 178">
              <a:extLst>
                <a:ext uri="{FF2B5EF4-FFF2-40B4-BE49-F238E27FC236}">
                  <a16:creationId xmlns:a16="http://schemas.microsoft.com/office/drawing/2014/main" id="{491EDD97-A24E-4AB0-A76F-DA14CB7135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809" y="2745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80" name="Line 179">
              <a:extLst>
                <a:ext uri="{FF2B5EF4-FFF2-40B4-BE49-F238E27FC236}">
                  <a16:creationId xmlns:a16="http://schemas.microsoft.com/office/drawing/2014/main" id="{3F809F1B-61D6-4FC7-BB3E-B5995846C2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809" y="2745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81" name="Line 180">
              <a:extLst>
                <a:ext uri="{FF2B5EF4-FFF2-40B4-BE49-F238E27FC236}">
                  <a16:creationId xmlns:a16="http://schemas.microsoft.com/office/drawing/2014/main" id="{8AE158FC-CDA6-4A35-8482-1E79A2112E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57" y="275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82" name="Line 181">
              <a:extLst>
                <a:ext uri="{FF2B5EF4-FFF2-40B4-BE49-F238E27FC236}">
                  <a16:creationId xmlns:a16="http://schemas.microsoft.com/office/drawing/2014/main" id="{C54265F6-A17D-41A1-A09D-B15943986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057" y="275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83" name="Line 182">
              <a:extLst>
                <a:ext uri="{FF2B5EF4-FFF2-40B4-BE49-F238E27FC236}">
                  <a16:creationId xmlns:a16="http://schemas.microsoft.com/office/drawing/2014/main" id="{8D580041-553E-402F-B6C2-4440A80874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04" y="2768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84" name="Line 183">
              <a:extLst>
                <a:ext uri="{FF2B5EF4-FFF2-40B4-BE49-F238E27FC236}">
                  <a16:creationId xmlns:a16="http://schemas.microsoft.com/office/drawing/2014/main" id="{4CE11DA2-7DB3-44F6-84A7-14EDFAF4A8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304" y="2768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85" name="Line 184">
              <a:extLst>
                <a:ext uri="{FF2B5EF4-FFF2-40B4-BE49-F238E27FC236}">
                  <a16:creationId xmlns:a16="http://schemas.microsoft.com/office/drawing/2014/main" id="{CB20B1CF-895B-4E3A-8BA1-7C1D2DE403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52" y="2780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86" name="Line 185">
              <a:extLst>
                <a:ext uri="{FF2B5EF4-FFF2-40B4-BE49-F238E27FC236}">
                  <a16:creationId xmlns:a16="http://schemas.microsoft.com/office/drawing/2014/main" id="{9D0F656D-33F3-45E4-8F3E-13A18FBEB3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552" y="2780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87" name="Line 186">
              <a:extLst>
                <a:ext uri="{FF2B5EF4-FFF2-40B4-BE49-F238E27FC236}">
                  <a16:creationId xmlns:a16="http://schemas.microsoft.com/office/drawing/2014/main" id="{CE907533-5E88-497C-A9ED-B227F2EFD5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1" y="279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88" name="Line 187">
              <a:extLst>
                <a:ext uri="{FF2B5EF4-FFF2-40B4-BE49-F238E27FC236}">
                  <a16:creationId xmlns:a16="http://schemas.microsoft.com/office/drawing/2014/main" id="{4100418C-C93A-4841-81A8-53EE7A56CB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801" y="279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89" name="Line 188">
              <a:extLst>
                <a:ext uri="{FF2B5EF4-FFF2-40B4-BE49-F238E27FC236}">
                  <a16:creationId xmlns:a16="http://schemas.microsoft.com/office/drawing/2014/main" id="{75B1B340-B2CF-4F9B-95F5-B47B9DB1F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9" y="2802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90" name="Line 189">
              <a:extLst>
                <a:ext uri="{FF2B5EF4-FFF2-40B4-BE49-F238E27FC236}">
                  <a16:creationId xmlns:a16="http://schemas.microsoft.com/office/drawing/2014/main" id="{6267B730-EB7B-4697-AE06-2538B073F3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049" y="2802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91" name="Line 190">
              <a:extLst>
                <a:ext uri="{FF2B5EF4-FFF2-40B4-BE49-F238E27FC236}">
                  <a16:creationId xmlns:a16="http://schemas.microsoft.com/office/drawing/2014/main" id="{896288D8-2709-4058-A28D-F327474D9B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297" y="281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92" name="Line 191">
              <a:extLst>
                <a:ext uri="{FF2B5EF4-FFF2-40B4-BE49-F238E27FC236}">
                  <a16:creationId xmlns:a16="http://schemas.microsoft.com/office/drawing/2014/main" id="{6EDEB600-BF31-4ADE-BAAE-9735C606E5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297" y="281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93" name="Line 192">
              <a:extLst>
                <a:ext uri="{FF2B5EF4-FFF2-40B4-BE49-F238E27FC236}">
                  <a16:creationId xmlns:a16="http://schemas.microsoft.com/office/drawing/2014/main" id="{A9F0CDFC-7C91-423A-9BEE-EB67ECD78C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44" y="2821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94" name="Line 193">
              <a:extLst>
                <a:ext uri="{FF2B5EF4-FFF2-40B4-BE49-F238E27FC236}">
                  <a16:creationId xmlns:a16="http://schemas.microsoft.com/office/drawing/2014/main" id="{D2437BC9-9159-4220-9F6B-CF9795EBC4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544" y="2821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95" name="Line 194">
              <a:extLst>
                <a:ext uri="{FF2B5EF4-FFF2-40B4-BE49-F238E27FC236}">
                  <a16:creationId xmlns:a16="http://schemas.microsoft.com/office/drawing/2014/main" id="{365F4AB8-0A41-4038-A87D-D3D667A63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94" y="283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96" name="Line 195">
              <a:extLst>
                <a:ext uri="{FF2B5EF4-FFF2-40B4-BE49-F238E27FC236}">
                  <a16:creationId xmlns:a16="http://schemas.microsoft.com/office/drawing/2014/main" id="{F96F957B-9E67-4942-BBC5-121A1738C1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794" y="283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97" name="Line 196">
              <a:extLst>
                <a:ext uri="{FF2B5EF4-FFF2-40B4-BE49-F238E27FC236}">
                  <a16:creationId xmlns:a16="http://schemas.microsoft.com/office/drawing/2014/main" id="{879DFD91-B43E-4CD7-8EB4-38467E021A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41" y="284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98" name="Line 197">
              <a:extLst>
                <a:ext uri="{FF2B5EF4-FFF2-40B4-BE49-F238E27FC236}">
                  <a16:creationId xmlns:a16="http://schemas.microsoft.com/office/drawing/2014/main" id="{6A2F7639-D407-4796-ADDE-9BF1541FA5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041" y="284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899" name="Line 198">
              <a:extLst>
                <a:ext uri="{FF2B5EF4-FFF2-40B4-BE49-F238E27FC236}">
                  <a16:creationId xmlns:a16="http://schemas.microsoft.com/office/drawing/2014/main" id="{04B49E73-859B-4388-BD55-FED886AE94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89" y="2850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900" name="Line 199">
              <a:extLst>
                <a:ext uri="{FF2B5EF4-FFF2-40B4-BE49-F238E27FC236}">
                  <a16:creationId xmlns:a16="http://schemas.microsoft.com/office/drawing/2014/main" id="{BADDFC34-BD14-43CB-9AC6-1B8F12A77F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289" y="2850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901" name="Line 200">
              <a:extLst>
                <a:ext uri="{FF2B5EF4-FFF2-40B4-BE49-F238E27FC236}">
                  <a16:creationId xmlns:a16="http://schemas.microsoft.com/office/drawing/2014/main" id="{0F445083-76CA-462F-A76F-1787EB41BF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37" y="2859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902" name="Line 201">
              <a:extLst>
                <a:ext uri="{FF2B5EF4-FFF2-40B4-BE49-F238E27FC236}">
                  <a16:creationId xmlns:a16="http://schemas.microsoft.com/office/drawing/2014/main" id="{2857291B-B650-4F1E-9802-6641422078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537" y="2859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903" name="Line 202">
              <a:extLst>
                <a:ext uri="{FF2B5EF4-FFF2-40B4-BE49-F238E27FC236}">
                  <a16:creationId xmlns:a16="http://schemas.microsoft.com/office/drawing/2014/main" id="{C6BF1A9A-D62B-4DF3-A981-8D93D590DA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86" y="2866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904" name="Line 203">
              <a:extLst>
                <a:ext uri="{FF2B5EF4-FFF2-40B4-BE49-F238E27FC236}">
                  <a16:creationId xmlns:a16="http://schemas.microsoft.com/office/drawing/2014/main" id="{EFA53222-6403-415B-8FDE-DE3B3F4617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786" y="2866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905" name="Line 204">
              <a:extLst>
                <a:ext uri="{FF2B5EF4-FFF2-40B4-BE49-F238E27FC236}">
                  <a16:creationId xmlns:a16="http://schemas.microsoft.com/office/drawing/2014/main" id="{67D0B9BA-5EAD-4731-9DE0-6F75255047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034" y="2875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906" name="Line 205">
              <a:extLst>
                <a:ext uri="{FF2B5EF4-FFF2-40B4-BE49-F238E27FC236}">
                  <a16:creationId xmlns:a16="http://schemas.microsoft.com/office/drawing/2014/main" id="{7833D3FB-6B84-4835-AD6F-92F1926DF1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034" y="2875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907" name="Line 206">
              <a:extLst>
                <a:ext uri="{FF2B5EF4-FFF2-40B4-BE49-F238E27FC236}">
                  <a16:creationId xmlns:a16="http://schemas.microsoft.com/office/drawing/2014/main" id="{EBD8D69F-B5B8-4E01-BBF5-E0012CAC1B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281" y="2882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908" name="Line 207">
              <a:extLst>
                <a:ext uri="{FF2B5EF4-FFF2-40B4-BE49-F238E27FC236}">
                  <a16:creationId xmlns:a16="http://schemas.microsoft.com/office/drawing/2014/main" id="{D9CEEAB4-37BF-40D2-81BB-F1021580F3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281" y="2882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909" name="Line 208">
              <a:extLst>
                <a:ext uri="{FF2B5EF4-FFF2-40B4-BE49-F238E27FC236}">
                  <a16:creationId xmlns:a16="http://schemas.microsoft.com/office/drawing/2014/main" id="{61F17477-AF5A-45C2-B8E3-D8844CB187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529" y="2891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9461" name="Group 410">
            <a:extLst>
              <a:ext uri="{FF2B5EF4-FFF2-40B4-BE49-F238E27FC236}">
                <a16:creationId xmlns:a16="http://schemas.microsoft.com/office/drawing/2014/main" id="{41570EC1-B139-4FA4-91BF-BCF1FE841945}"/>
              </a:ext>
            </a:extLst>
          </p:cNvPr>
          <p:cNvGrpSpPr>
            <a:grpSpLocks/>
          </p:cNvGrpSpPr>
          <p:nvPr/>
        </p:nvGrpSpPr>
        <p:grpSpPr bwMode="auto">
          <a:xfrm>
            <a:off x="40527288" y="4589463"/>
            <a:ext cx="39506525" cy="430212"/>
            <a:chOff x="25529" y="2891"/>
            <a:chExt cx="24886" cy="271"/>
          </a:xfrm>
        </p:grpSpPr>
        <p:sp>
          <p:nvSpPr>
            <p:cNvPr id="19510" name="Line 210">
              <a:extLst>
                <a:ext uri="{FF2B5EF4-FFF2-40B4-BE49-F238E27FC236}">
                  <a16:creationId xmlns:a16="http://schemas.microsoft.com/office/drawing/2014/main" id="{F468DFC2-C917-4858-B6A7-5D84625EA8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529" y="2891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11" name="Line 211">
              <a:extLst>
                <a:ext uri="{FF2B5EF4-FFF2-40B4-BE49-F238E27FC236}">
                  <a16:creationId xmlns:a16="http://schemas.microsoft.com/office/drawing/2014/main" id="{DE36991B-EBB3-4A43-A985-447AECB756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779" y="2898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12" name="Line 212">
              <a:extLst>
                <a:ext uri="{FF2B5EF4-FFF2-40B4-BE49-F238E27FC236}">
                  <a16:creationId xmlns:a16="http://schemas.microsoft.com/office/drawing/2014/main" id="{AA3F3DB9-0AD6-4330-818E-698E60E1BB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779" y="2898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13" name="Line 213">
              <a:extLst>
                <a:ext uri="{FF2B5EF4-FFF2-40B4-BE49-F238E27FC236}">
                  <a16:creationId xmlns:a16="http://schemas.microsoft.com/office/drawing/2014/main" id="{A829B7FF-8412-44DE-A909-CF66E4BA5E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26" y="2905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14" name="Line 214">
              <a:extLst>
                <a:ext uri="{FF2B5EF4-FFF2-40B4-BE49-F238E27FC236}">
                  <a16:creationId xmlns:a16="http://schemas.microsoft.com/office/drawing/2014/main" id="{8C62FC77-896D-48CF-8D7D-7EC7C08B35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026" y="2905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15" name="Line 215">
              <a:extLst>
                <a:ext uri="{FF2B5EF4-FFF2-40B4-BE49-F238E27FC236}">
                  <a16:creationId xmlns:a16="http://schemas.microsoft.com/office/drawing/2014/main" id="{44AC03D1-6B6F-4329-9CD5-9472C7321F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74" y="2914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16" name="Line 216">
              <a:extLst>
                <a:ext uri="{FF2B5EF4-FFF2-40B4-BE49-F238E27FC236}">
                  <a16:creationId xmlns:a16="http://schemas.microsoft.com/office/drawing/2014/main" id="{054D449C-036E-4809-8DC9-FA3A94631A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274" y="2914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17" name="Line 217">
              <a:extLst>
                <a:ext uri="{FF2B5EF4-FFF2-40B4-BE49-F238E27FC236}">
                  <a16:creationId xmlns:a16="http://schemas.microsoft.com/office/drawing/2014/main" id="{1E965D4A-8FA2-4747-AE0F-2717206982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521" y="2921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18" name="Line 218">
              <a:extLst>
                <a:ext uri="{FF2B5EF4-FFF2-40B4-BE49-F238E27FC236}">
                  <a16:creationId xmlns:a16="http://schemas.microsoft.com/office/drawing/2014/main" id="{2F90D403-C1C4-4D11-BA5D-9A02EF700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521" y="2921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19" name="Line 219">
              <a:extLst>
                <a:ext uri="{FF2B5EF4-FFF2-40B4-BE49-F238E27FC236}">
                  <a16:creationId xmlns:a16="http://schemas.microsoft.com/office/drawing/2014/main" id="{3E1CE101-277C-41F0-A329-43160ADE4F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771" y="2928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20" name="Line 220">
              <a:extLst>
                <a:ext uri="{FF2B5EF4-FFF2-40B4-BE49-F238E27FC236}">
                  <a16:creationId xmlns:a16="http://schemas.microsoft.com/office/drawing/2014/main" id="{A4B11CEB-BE89-4F02-A877-436CFF36E8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771" y="2928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21" name="Line 221">
              <a:extLst>
                <a:ext uri="{FF2B5EF4-FFF2-40B4-BE49-F238E27FC236}">
                  <a16:creationId xmlns:a16="http://schemas.microsoft.com/office/drawing/2014/main" id="{51AC9DF9-CB6D-4093-BABF-FC922BB47B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18" y="2934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22" name="Line 222">
              <a:extLst>
                <a:ext uri="{FF2B5EF4-FFF2-40B4-BE49-F238E27FC236}">
                  <a16:creationId xmlns:a16="http://schemas.microsoft.com/office/drawing/2014/main" id="{7C758708-21E5-4A2D-8F1C-05344708CC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018" y="2934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23" name="Line 223">
              <a:extLst>
                <a:ext uri="{FF2B5EF4-FFF2-40B4-BE49-F238E27FC236}">
                  <a16:creationId xmlns:a16="http://schemas.microsoft.com/office/drawing/2014/main" id="{C4F57CEB-FACC-411F-91A7-8902E0297C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66" y="294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24" name="Line 224">
              <a:extLst>
                <a:ext uri="{FF2B5EF4-FFF2-40B4-BE49-F238E27FC236}">
                  <a16:creationId xmlns:a16="http://schemas.microsoft.com/office/drawing/2014/main" id="{9A40F4E3-AA19-48A7-A670-973772175F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266" y="294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25" name="Line 225">
              <a:extLst>
                <a:ext uri="{FF2B5EF4-FFF2-40B4-BE49-F238E27FC236}">
                  <a16:creationId xmlns:a16="http://schemas.microsoft.com/office/drawing/2014/main" id="{707EB9DD-9897-49C4-A808-F0A0B32A5D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514" y="2948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26" name="Line 226">
              <a:extLst>
                <a:ext uri="{FF2B5EF4-FFF2-40B4-BE49-F238E27FC236}">
                  <a16:creationId xmlns:a16="http://schemas.microsoft.com/office/drawing/2014/main" id="{E1297D68-2BCF-4FEF-8C55-6AADBB38B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514" y="2948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27" name="Line 227">
              <a:extLst>
                <a:ext uri="{FF2B5EF4-FFF2-40B4-BE49-F238E27FC236}">
                  <a16:creationId xmlns:a16="http://schemas.microsoft.com/office/drawing/2014/main" id="{1479EC31-2865-4FFC-AA54-8FB662686B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63" y="2953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28" name="Line 228">
              <a:extLst>
                <a:ext uri="{FF2B5EF4-FFF2-40B4-BE49-F238E27FC236}">
                  <a16:creationId xmlns:a16="http://schemas.microsoft.com/office/drawing/2014/main" id="{8C724242-808A-43A3-96C3-83900E3E8F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763" y="2953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29" name="Line 229">
              <a:extLst>
                <a:ext uri="{FF2B5EF4-FFF2-40B4-BE49-F238E27FC236}">
                  <a16:creationId xmlns:a16="http://schemas.microsoft.com/office/drawing/2014/main" id="{EDCF5B7D-29C8-4786-A122-4E5D6DAB31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11" y="2959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30" name="Line 230">
              <a:extLst>
                <a:ext uri="{FF2B5EF4-FFF2-40B4-BE49-F238E27FC236}">
                  <a16:creationId xmlns:a16="http://schemas.microsoft.com/office/drawing/2014/main" id="{3B832372-458D-4AF5-AFD0-C0B86AABB9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011" y="2959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31" name="Line 231">
              <a:extLst>
                <a:ext uri="{FF2B5EF4-FFF2-40B4-BE49-F238E27FC236}">
                  <a16:creationId xmlns:a16="http://schemas.microsoft.com/office/drawing/2014/main" id="{AD80994E-89EB-4727-947A-748C09E006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58" y="2964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32" name="Line 232">
              <a:extLst>
                <a:ext uri="{FF2B5EF4-FFF2-40B4-BE49-F238E27FC236}">
                  <a16:creationId xmlns:a16="http://schemas.microsoft.com/office/drawing/2014/main" id="{7D28A3C4-40BB-4360-89B7-6FEC7F6912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258" y="2964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33" name="Line 233">
              <a:extLst>
                <a:ext uri="{FF2B5EF4-FFF2-40B4-BE49-F238E27FC236}">
                  <a16:creationId xmlns:a16="http://schemas.microsoft.com/office/drawing/2014/main" id="{4CDBFEC8-056C-419F-A5A0-68F48738B2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06" y="2969"/>
              <a:ext cx="80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34" name="Line 234">
              <a:extLst>
                <a:ext uri="{FF2B5EF4-FFF2-40B4-BE49-F238E27FC236}">
                  <a16:creationId xmlns:a16="http://schemas.microsoft.com/office/drawing/2014/main" id="{401CCFA9-D9E5-4F04-B5FA-C23402DC4F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506" y="2969"/>
              <a:ext cx="80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35" name="Line 235">
              <a:extLst>
                <a:ext uri="{FF2B5EF4-FFF2-40B4-BE49-F238E27FC236}">
                  <a16:creationId xmlns:a16="http://schemas.microsoft.com/office/drawing/2014/main" id="{17A32CA2-23DB-4F78-A365-CF68B2B95A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56" y="2975"/>
              <a:ext cx="77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36" name="Line 236">
              <a:extLst>
                <a:ext uri="{FF2B5EF4-FFF2-40B4-BE49-F238E27FC236}">
                  <a16:creationId xmlns:a16="http://schemas.microsoft.com/office/drawing/2014/main" id="{C6FD6331-FF31-4DB3-A203-0E97A251FC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756" y="2975"/>
              <a:ext cx="77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37" name="Line 237">
              <a:extLst>
                <a:ext uri="{FF2B5EF4-FFF2-40B4-BE49-F238E27FC236}">
                  <a16:creationId xmlns:a16="http://schemas.microsoft.com/office/drawing/2014/main" id="{90E28D38-050D-404B-93F9-4974B3E45D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03" y="2978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38" name="Line 238">
              <a:extLst>
                <a:ext uri="{FF2B5EF4-FFF2-40B4-BE49-F238E27FC236}">
                  <a16:creationId xmlns:a16="http://schemas.microsoft.com/office/drawing/2014/main" id="{ECB85180-61D6-403E-BFCA-BCF1536F95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003" y="2978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39" name="Line 239">
              <a:extLst>
                <a:ext uri="{FF2B5EF4-FFF2-40B4-BE49-F238E27FC236}">
                  <a16:creationId xmlns:a16="http://schemas.microsoft.com/office/drawing/2014/main" id="{65682018-DABD-4E83-BD36-50A20D4066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51" y="298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40" name="Line 240">
              <a:extLst>
                <a:ext uri="{FF2B5EF4-FFF2-40B4-BE49-F238E27FC236}">
                  <a16:creationId xmlns:a16="http://schemas.microsoft.com/office/drawing/2014/main" id="{6D8CE80C-4991-419B-8B30-CF60511802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51" y="298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41" name="Line 241">
              <a:extLst>
                <a:ext uri="{FF2B5EF4-FFF2-40B4-BE49-F238E27FC236}">
                  <a16:creationId xmlns:a16="http://schemas.microsoft.com/office/drawing/2014/main" id="{5E668665-0C2D-4D92-A214-017D3BEE9E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98" y="2987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42" name="Line 242">
              <a:extLst>
                <a:ext uri="{FF2B5EF4-FFF2-40B4-BE49-F238E27FC236}">
                  <a16:creationId xmlns:a16="http://schemas.microsoft.com/office/drawing/2014/main" id="{C4F76A38-8B82-485E-9328-C72972004C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498" y="2987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43" name="Line 243">
              <a:extLst>
                <a:ext uri="{FF2B5EF4-FFF2-40B4-BE49-F238E27FC236}">
                  <a16:creationId xmlns:a16="http://schemas.microsoft.com/office/drawing/2014/main" id="{D7508640-C895-43C6-ABA0-88273EA297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46" y="2991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44" name="Line 244">
              <a:extLst>
                <a:ext uri="{FF2B5EF4-FFF2-40B4-BE49-F238E27FC236}">
                  <a16:creationId xmlns:a16="http://schemas.microsoft.com/office/drawing/2014/main" id="{6B332DBE-F662-477F-96D4-8F8CB822DE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746" y="2991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45" name="Line 245">
              <a:extLst>
                <a:ext uri="{FF2B5EF4-FFF2-40B4-BE49-F238E27FC236}">
                  <a16:creationId xmlns:a16="http://schemas.microsoft.com/office/drawing/2014/main" id="{2E900242-88F8-4262-B71B-5B187A2DAE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95" y="2993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46" name="Line 246">
              <a:extLst>
                <a:ext uri="{FF2B5EF4-FFF2-40B4-BE49-F238E27FC236}">
                  <a16:creationId xmlns:a16="http://schemas.microsoft.com/office/drawing/2014/main" id="{08FF8C71-DE70-4AFC-9141-0B2BED073D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995" y="2993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47" name="Line 247">
              <a:extLst>
                <a:ext uri="{FF2B5EF4-FFF2-40B4-BE49-F238E27FC236}">
                  <a16:creationId xmlns:a16="http://schemas.microsoft.com/office/drawing/2014/main" id="{D5335CC0-326C-4511-9187-BB829CF007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3" y="299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48" name="Line 248">
              <a:extLst>
                <a:ext uri="{FF2B5EF4-FFF2-40B4-BE49-F238E27FC236}">
                  <a16:creationId xmlns:a16="http://schemas.microsoft.com/office/drawing/2014/main" id="{1E412A88-DD95-461E-9646-ED1DD272B6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43" y="299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49" name="Line 249">
              <a:extLst>
                <a:ext uri="{FF2B5EF4-FFF2-40B4-BE49-F238E27FC236}">
                  <a16:creationId xmlns:a16="http://schemas.microsoft.com/office/drawing/2014/main" id="{4F17E59A-127F-4CB4-B68F-CEDB793EE9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491" y="2998"/>
              <a:ext cx="79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50" name="Line 250">
              <a:extLst>
                <a:ext uri="{FF2B5EF4-FFF2-40B4-BE49-F238E27FC236}">
                  <a16:creationId xmlns:a16="http://schemas.microsoft.com/office/drawing/2014/main" id="{844F9E46-CD30-40E6-B5E9-0E4B8086DD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491" y="2998"/>
              <a:ext cx="79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51" name="Line 251">
              <a:extLst>
                <a:ext uri="{FF2B5EF4-FFF2-40B4-BE49-F238E27FC236}">
                  <a16:creationId xmlns:a16="http://schemas.microsoft.com/office/drawing/2014/main" id="{EB86A04B-9991-4666-8E55-E641C96063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38" y="3001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52" name="Line 252">
              <a:extLst>
                <a:ext uri="{FF2B5EF4-FFF2-40B4-BE49-F238E27FC236}">
                  <a16:creationId xmlns:a16="http://schemas.microsoft.com/office/drawing/2014/main" id="{2B0E6909-BB73-4C51-BBF0-1847EAAF99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738" y="3001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53" name="Line 253">
              <a:extLst>
                <a:ext uri="{FF2B5EF4-FFF2-40B4-BE49-F238E27FC236}">
                  <a16:creationId xmlns:a16="http://schemas.microsoft.com/office/drawing/2014/main" id="{071D2FAF-AB36-430E-83C3-C19E14F96B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988" y="3003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54" name="Line 254">
              <a:extLst>
                <a:ext uri="{FF2B5EF4-FFF2-40B4-BE49-F238E27FC236}">
                  <a16:creationId xmlns:a16="http://schemas.microsoft.com/office/drawing/2014/main" id="{3EEFC157-E5F1-4F3C-94EF-EFF9C9B6F1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988" y="3003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55" name="Line 255">
              <a:extLst>
                <a:ext uri="{FF2B5EF4-FFF2-40B4-BE49-F238E27FC236}">
                  <a16:creationId xmlns:a16="http://schemas.microsoft.com/office/drawing/2014/main" id="{DF0F2621-C3A2-4C18-8DD1-5BD1176007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35" y="300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56" name="Line 256">
              <a:extLst>
                <a:ext uri="{FF2B5EF4-FFF2-40B4-BE49-F238E27FC236}">
                  <a16:creationId xmlns:a16="http://schemas.microsoft.com/office/drawing/2014/main" id="{3B0612B2-D6CD-4EE0-BC90-4B5C7BA4EF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35" y="300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57" name="Line 257">
              <a:extLst>
                <a:ext uri="{FF2B5EF4-FFF2-40B4-BE49-F238E27FC236}">
                  <a16:creationId xmlns:a16="http://schemas.microsoft.com/office/drawing/2014/main" id="{ECA5806D-D311-4868-BC38-FA7F593F93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83" y="3007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58" name="Line 258">
              <a:extLst>
                <a:ext uri="{FF2B5EF4-FFF2-40B4-BE49-F238E27FC236}">
                  <a16:creationId xmlns:a16="http://schemas.microsoft.com/office/drawing/2014/main" id="{26650638-71C5-4C45-85A3-9D39F7412C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83" y="3007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59" name="Line 259">
              <a:extLst>
                <a:ext uri="{FF2B5EF4-FFF2-40B4-BE49-F238E27FC236}">
                  <a16:creationId xmlns:a16="http://schemas.microsoft.com/office/drawing/2014/main" id="{F58FD445-046C-48E5-9CE4-C81C0D60F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731" y="3009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60" name="Line 260">
              <a:extLst>
                <a:ext uri="{FF2B5EF4-FFF2-40B4-BE49-F238E27FC236}">
                  <a16:creationId xmlns:a16="http://schemas.microsoft.com/office/drawing/2014/main" id="{F007AF75-4718-4A35-93A5-568F8FDD51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731" y="3009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61" name="Line 261">
              <a:extLst>
                <a:ext uri="{FF2B5EF4-FFF2-40B4-BE49-F238E27FC236}">
                  <a16:creationId xmlns:a16="http://schemas.microsoft.com/office/drawing/2014/main" id="{9F0BA6D2-B6B8-42FF-AA35-0B70769537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80" y="3010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62" name="Line 262">
              <a:extLst>
                <a:ext uri="{FF2B5EF4-FFF2-40B4-BE49-F238E27FC236}">
                  <a16:creationId xmlns:a16="http://schemas.microsoft.com/office/drawing/2014/main" id="{D6352915-0F3B-4AFF-99B8-B6C2E2426B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980" y="3010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63" name="Line 263">
              <a:extLst>
                <a:ext uri="{FF2B5EF4-FFF2-40B4-BE49-F238E27FC236}">
                  <a16:creationId xmlns:a16="http://schemas.microsoft.com/office/drawing/2014/main" id="{A882457F-6CE7-4E71-9BEE-B002369D6E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28" y="3014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64" name="Line 264">
              <a:extLst>
                <a:ext uri="{FF2B5EF4-FFF2-40B4-BE49-F238E27FC236}">
                  <a16:creationId xmlns:a16="http://schemas.microsoft.com/office/drawing/2014/main" id="{7DD69608-C535-4500-86F6-83E1B9672C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228" y="3014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65" name="Line 265">
              <a:extLst>
                <a:ext uri="{FF2B5EF4-FFF2-40B4-BE49-F238E27FC236}">
                  <a16:creationId xmlns:a16="http://schemas.microsoft.com/office/drawing/2014/main" id="{06D87B82-7837-46BD-AE59-3A3D5EA9D5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75" y="3016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66" name="Line 266">
              <a:extLst>
                <a:ext uri="{FF2B5EF4-FFF2-40B4-BE49-F238E27FC236}">
                  <a16:creationId xmlns:a16="http://schemas.microsoft.com/office/drawing/2014/main" id="{6BECC88E-4A2A-4664-BC2D-C62F18D37E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475" y="3016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67" name="Line 267">
              <a:extLst>
                <a:ext uri="{FF2B5EF4-FFF2-40B4-BE49-F238E27FC236}">
                  <a16:creationId xmlns:a16="http://schemas.microsoft.com/office/drawing/2014/main" id="{A9AED16B-4FF4-4D5A-9F80-307D2DC227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23" y="3018"/>
              <a:ext cx="80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68" name="Line 268">
              <a:extLst>
                <a:ext uri="{FF2B5EF4-FFF2-40B4-BE49-F238E27FC236}">
                  <a16:creationId xmlns:a16="http://schemas.microsoft.com/office/drawing/2014/main" id="{7B48D0B9-5BA9-4994-A52A-B1EBED10C4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723" y="3018"/>
              <a:ext cx="80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69" name="Line 269">
              <a:extLst>
                <a:ext uri="{FF2B5EF4-FFF2-40B4-BE49-F238E27FC236}">
                  <a16:creationId xmlns:a16="http://schemas.microsoft.com/office/drawing/2014/main" id="{751EB2A7-D14F-4EE1-A374-88F1E25AA4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72" y="3021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70" name="Line 270">
              <a:extLst>
                <a:ext uri="{FF2B5EF4-FFF2-40B4-BE49-F238E27FC236}">
                  <a16:creationId xmlns:a16="http://schemas.microsoft.com/office/drawing/2014/main" id="{2082F5AC-DF1B-49F5-AA74-0FF79E1003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972" y="3021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71" name="Line 271">
              <a:extLst>
                <a:ext uri="{FF2B5EF4-FFF2-40B4-BE49-F238E27FC236}">
                  <a16:creationId xmlns:a16="http://schemas.microsoft.com/office/drawing/2014/main" id="{2AB4AB7D-F6C0-4CFA-967A-AF02BA25A0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20" y="3023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72" name="Line 272">
              <a:extLst>
                <a:ext uri="{FF2B5EF4-FFF2-40B4-BE49-F238E27FC236}">
                  <a16:creationId xmlns:a16="http://schemas.microsoft.com/office/drawing/2014/main" id="{CD20A8EB-3C18-4E4F-B717-908E328A03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220" y="3023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73" name="Line 273">
              <a:extLst>
                <a:ext uri="{FF2B5EF4-FFF2-40B4-BE49-F238E27FC236}">
                  <a16:creationId xmlns:a16="http://schemas.microsoft.com/office/drawing/2014/main" id="{F20A2696-2CC3-4DDD-8794-862DE4591E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68" y="3026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74" name="Line 274">
              <a:extLst>
                <a:ext uri="{FF2B5EF4-FFF2-40B4-BE49-F238E27FC236}">
                  <a16:creationId xmlns:a16="http://schemas.microsoft.com/office/drawing/2014/main" id="{0342347A-A2D4-4975-B031-3B8278AEF0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468" y="3026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75" name="Line 275">
              <a:extLst>
                <a:ext uri="{FF2B5EF4-FFF2-40B4-BE49-F238E27FC236}">
                  <a16:creationId xmlns:a16="http://schemas.microsoft.com/office/drawing/2014/main" id="{DCB23256-627C-45A1-AF19-34FD52AA85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15" y="3030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76" name="Line 276">
              <a:extLst>
                <a:ext uri="{FF2B5EF4-FFF2-40B4-BE49-F238E27FC236}">
                  <a16:creationId xmlns:a16="http://schemas.microsoft.com/office/drawing/2014/main" id="{A14B6224-4EC4-4A9B-A49F-6CCE460C43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715" y="3030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77" name="Line 277">
              <a:extLst>
                <a:ext uri="{FF2B5EF4-FFF2-40B4-BE49-F238E27FC236}">
                  <a16:creationId xmlns:a16="http://schemas.microsoft.com/office/drawing/2014/main" id="{55C718E3-383A-4485-A696-D2406739E3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65" y="3032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78" name="Line 278">
              <a:extLst>
                <a:ext uri="{FF2B5EF4-FFF2-40B4-BE49-F238E27FC236}">
                  <a16:creationId xmlns:a16="http://schemas.microsoft.com/office/drawing/2014/main" id="{DC5D58B9-783F-4F8E-BC5F-88872D0860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965" y="3032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79" name="Line 279">
              <a:extLst>
                <a:ext uri="{FF2B5EF4-FFF2-40B4-BE49-F238E27FC236}">
                  <a16:creationId xmlns:a16="http://schemas.microsoft.com/office/drawing/2014/main" id="{23C28D71-8B51-497A-995B-F5952C9809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12" y="303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80" name="Line 280">
              <a:extLst>
                <a:ext uri="{FF2B5EF4-FFF2-40B4-BE49-F238E27FC236}">
                  <a16:creationId xmlns:a16="http://schemas.microsoft.com/office/drawing/2014/main" id="{F1BF95F3-0C71-4B6C-A086-977095AD15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212" y="303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81" name="Line 281">
              <a:extLst>
                <a:ext uri="{FF2B5EF4-FFF2-40B4-BE49-F238E27FC236}">
                  <a16:creationId xmlns:a16="http://schemas.microsoft.com/office/drawing/2014/main" id="{431C1495-CF20-46B9-B7B5-99B7A6F4A8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60" y="3039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82" name="Line 282">
              <a:extLst>
                <a:ext uri="{FF2B5EF4-FFF2-40B4-BE49-F238E27FC236}">
                  <a16:creationId xmlns:a16="http://schemas.microsoft.com/office/drawing/2014/main" id="{8104FA65-BF88-49D1-8974-FE948B01DD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460" y="3039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83" name="Line 283">
              <a:extLst>
                <a:ext uri="{FF2B5EF4-FFF2-40B4-BE49-F238E27FC236}">
                  <a16:creationId xmlns:a16="http://schemas.microsoft.com/office/drawing/2014/main" id="{453AC273-9728-4F3C-8F0D-36D9591947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08" y="3041"/>
              <a:ext cx="79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84" name="Line 284">
              <a:extLst>
                <a:ext uri="{FF2B5EF4-FFF2-40B4-BE49-F238E27FC236}">
                  <a16:creationId xmlns:a16="http://schemas.microsoft.com/office/drawing/2014/main" id="{0D11A864-05BE-4364-858D-2738566154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708" y="3041"/>
              <a:ext cx="79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85" name="Line 285">
              <a:extLst>
                <a:ext uri="{FF2B5EF4-FFF2-40B4-BE49-F238E27FC236}">
                  <a16:creationId xmlns:a16="http://schemas.microsoft.com/office/drawing/2014/main" id="{10E88858-49A3-4A39-AB83-8D330C4B54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57" y="3044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86" name="Line 286">
              <a:extLst>
                <a:ext uri="{FF2B5EF4-FFF2-40B4-BE49-F238E27FC236}">
                  <a16:creationId xmlns:a16="http://schemas.microsoft.com/office/drawing/2014/main" id="{AE8B6C5D-C45A-461C-BFD4-B6D61C8B80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957" y="3044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87" name="Line 287">
              <a:extLst>
                <a:ext uri="{FF2B5EF4-FFF2-40B4-BE49-F238E27FC236}">
                  <a16:creationId xmlns:a16="http://schemas.microsoft.com/office/drawing/2014/main" id="{FBF9BC56-E126-47DA-A422-E4C4281DB5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05" y="3048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88" name="Line 288">
              <a:extLst>
                <a:ext uri="{FF2B5EF4-FFF2-40B4-BE49-F238E27FC236}">
                  <a16:creationId xmlns:a16="http://schemas.microsoft.com/office/drawing/2014/main" id="{1ED4094A-ED30-4CE1-BD8D-AB84E2C7FB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05" y="3048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89" name="Line 289">
              <a:extLst>
                <a:ext uri="{FF2B5EF4-FFF2-40B4-BE49-F238E27FC236}">
                  <a16:creationId xmlns:a16="http://schemas.microsoft.com/office/drawing/2014/main" id="{BC469766-F9D9-400E-8559-3D3AFB624F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452" y="3050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90" name="Line 290">
              <a:extLst>
                <a:ext uri="{FF2B5EF4-FFF2-40B4-BE49-F238E27FC236}">
                  <a16:creationId xmlns:a16="http://schemas.microsoft.com/office/drawing/2014/main" id="{F582EACB-7F44-4FF1-B2EB-8C41897829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452" y="3050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91" name="Line 291">
              <a:extLst>
                <a:ext uri="{FF2B5EF4-FFF2-40B4-BE49-F238E27FC236}">
                  <a16:creationId xmlns:a16="http://schemas.microsoft.com/office/drawing/2014/main" id="{B056C176-4EC2-4D6B-91A9-D1517469DC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700" y="3053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92" name="Line 292">
              <a:extLst>
                <a:ext uri="{FF2B5EF4-FFF2-40B4-BE49-F238E27FC236}">
                  <a16:creationId xmlns:a16="http://schemas.microsoft.com/office/drawing/2014/main" id="{59B44F94-F844-4C25-9434-E73B1284D9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700" y="3053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93" name="Line 293">
              <a:extLst>
                <a:ext uri="{FF2B5EF4-FFF2-40B4-BE49-F238E27FC236}">
                  <a16:creationId xmlns:a16="http://schemas.microsoft.com/office/drawing/2014/main" id="{2819F19A-DF72-4BDE-9579-7FEA59C333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49" y="305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94" name="Line 294">
              <a:extLst>
                <a:ext uri="{FF2B5EF4-FFF2-40B4-BE49-F238E27FC236}">
                  <a16:creationId xmlns:a16="http://schemas.microsoft.com/office/drawing/2014/main" id="{B1F03EF1-359E-4914-A53A-7ABBD2EC11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949" y="305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95" name="Line 295">
              <a:extLst>
                <a:ext uri="{FF2B5EF4-FFF2-40B4-BE49-F238E27FC236}">
                  <a16:creationId xmlns:a16="http://schemas.microsoft.com/office/drawing/2014/main" id="{DBB58447-9A28-4EA3-A3E2-12CC131BB0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197" y="3057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96" name="Line 296">
              <a:extLst>
                <a:ext uri="{FF2B5EF4-FFF2-40B4-BE49-F238E27FC236}">
                  <a16:creationId xmlns:a16="http://schemas.microsoft.com/office/drawing/2014/main" id="{085907A7-3370-471E-8A28-4CD20B22F7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197" y="3057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97" name="Line 297">
              <a:extLst>
                <a:ext uri="{FF2B5EF4-FFF2-40B4-BE49-F238E27FC236}">
                  <a16:creationId xmlns:a16="http://schemas.microsoft.com/office/drawing/2014/main" id="{B1789D3B-966D-4ACD-8703-741A49BDFC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45" y="3059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98" name="Line 298">
              <a:extLst>
                <a:ext uri="{FF2B5EF4-FFF2-40B4-BE49-F238E27FC236}">
                  <a16:creationId xmlns:a16="http://schemas.microsoft.com/office/drawing/2014/main" id="{F9F0441C-213F-49CA-B183-96CBF0CE90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445" y="3059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599" name="Line 299">
              <a:extLst>
                <a:ext uri="{FF2B5EF4-FFF2-40B4-BE49-F238E27FC236}">
                  <a16:creationId xmlns:a16="http://schemas.microsoft.com/office/drawing/2014/main" id="{0B4E1B07-36C7-4FC7-BCE4-0DF9CB40EA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92" y="3060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00" name="Line 300">
              <a:extLst>
                <a:ext uri="{FF2B5EF4-FFF2-40B4-BE49-F238E27FC236}">
                  <a16:creationId xmlns:a16="http://schemas.microsoft.com/office/drawing/2014/main" id="{69F9C13D-A7B1-447B-ABE3-C836E74BEF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692" y="3060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01" name="Line 301">
              <a:extLst>
                <a:ext uri="{FF2B5EF4-FFF2-40B4-BE49-F238E27FC236}">
                  <a16:creationId xmlns:a16="http://schemas.microsoft.com/office/drawing/2014/main" id="{037716C0-263E-481E-8997-E63832DDDE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42" y="306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02" name="Line 302">
              <a:extLst>
                <a:ext uri="{FF2B5EF4-FFF2-40B4-BE49-F238E27FC236}">
                  <a16:creationId xmlns:a16="http://schemas.microsoft.com/office/drawing/2014/main" id="{38EE6D75-DB71-4D78-AB08-4DB55E3529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942" y="306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03" name="Line 303">
              <a:extLst>
                <a:ext uri="{FF2B5EF4-FFF2-40B4-BE49-F238E27FC236}">
                  <a16:creationId xmlns:a16="http://schemas.microsoft.com/office/drawing/2014/main" id="{D85B7278-C7AF-4A19-AEB4-E1165E8FF4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189" y="3064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04" name="Line 304">
              <a:extLst>
                <a:ext uri="{FF2B5EF4-FFF2-40B4-BE49-F238E27FC236}">
                  <a16:creationId xmlns:a16="http://schemas.microsoft.com/office/drawing/2014/main" id="{3023E515-5C4D-4168-AB96-466CDFC1F1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189" y="3064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05" name="Line 305">
              <a:extLst>
                <a:ext uri="{FF2B5EF4-FFF2-40B4-BE49-F238E27FC236}">
                  <a16:creationId xmlns:a16="http://schemas.microsoft.com/office/drawing/2014/main" id="{AF788ABF-F21F-4821-90C5-BACDB78DF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37" y="3064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06" name="Line 306">
              <a:extLst>
                <a:ext uri="{FF2B5EF4-FFF2-40B4-BE49-F238E27FC236}">
                  <a16:creationId xmlns:a16="http://schemas.microsoft.com/office/drawing/2014/main" id="{794B453D-61CA-4324-B7BD-82198C1C49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437" y="3064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07" name="Line 307">
              <a:extLst>
                <a:ext uri="{FF2B5EF4-FFF2-40B4-BE49-F238E27FC236}">
                  <a16:creationId xmlns:a16="http://schemas.microsoft.com/office/drawing/2014/main" id="{3EF85531-8917-4B5D-A1B9-0AE13D9E41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85" y="3066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08" name="Line 308">
              <a:extLst>
                <a:ext uri="{FF2B5EF4-FFF2-40B4-BE49-F238E27FC236}">
                  <a16:creationId xmlns:a16="http://schemas.microsoft.com/office/drawing/2014/main" id="{39F719CD-ED9E-46D1-8421-53FD40C09F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685" y="3066"/>
              <a:ext cx="79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09" name="Line 309">
              <a:extLst>
                <a:ext uri="{FF2B5EF4-FFF2-40B4-BE49-F238E27FC236}">
                  <a16:creationId xmlns:a16="http://schemas.microsoft.com/office/drawing/2014/main" id="{C5D54FC9-1173-415C-AF16-22E49FC197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34" y="3068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10" name="Line 310">
              <a:extLst>
                <a:ext uri="{FF2B5EF4-FFF2-40B4-BE49-F238E27FC236}">
                  <a16:creationId xmlns:a16="http://schemas.microsoft.com/office/drawing/2014/main" id="{0F8559AB-E0C4-4BDF-A2E9-7A8C8C1DF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934" y="3068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11" name="Line 311">
              <a:extLst>
                <a:ext uri="{FF2B5EF4-FFF2-40B4-BE49-F238E27FC236}">
                  <a16:creationId xmlns:a16="http://schemas.microsoft.com/office/drawing/2014/main" id="{0AD4E21C-697A-42CD-B80C-E428AB7A7A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82" y="3068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12" name="Line 312">
              <a:extLst>
                <a:ext uri="{FF2B5EF4-FFF2-40B4-BE49-F238E27FC236}">
                  <a16:creationId xmlns:a16="http://schemas.microsoft.com/office/drawing/2014/main" id="{DDD20119-16EA-44F4-9E28-F63C1BD279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182" y="3068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13" name="Line 313">
              <a:extLst>
                <a:ext uri="{FF2B5EF4-FFF2-40B4-BE49-F238E27FC236}">
                  <a16:creationId xmlns:a16="http://schemas.microsoft.com/office/drawing/2014/main" id="{53EEE8E7-8E7B-44ED-8871-5DDCABFA3C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29" y="3069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14" name="Line 314">
              <a:extLst>
                <a:ext uri="{FF2B5EF4-FFF2-40B4-BE49-F238E27FC236}">
                  <a16:creationId xmlns:a16="http://schemas.microsoft.com/office/drawing/2014/main" id="{6C0E593E-D514-4384-BCEC-6E51DD43E4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29" y="3069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15" name="Line 315">
              <a:extLst>
                <a:ext uri="{FF2B5EF4-FFF2-40B4-BE49-F238E27FC236}">
                  <a16:creationId xmlns:a16="http://schemas.microsoft.com/office/drawing/2014/main" id="{FE265CC2-4D5C-40DB-A61B-B2FA51BAB7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77" y="3069"/>
              <a:ext cx="80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16" name="Line 316">
              <a:extLst>
                <a:ext uri="{FF2B5EF4-FFF2-40B4-BE49-F238E27FC236}">
                  <a16:creationId xmlns:a16="http://schemas.microsoft.com/office/drawing/2014/main" id="{C14A8852-4B2C-4E96-9D6C-84C6326520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677" y="3069"/>
              <a:ext cx="80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17" name="Line 317">
              <a:extLst>
                <a:ext uri="{FF2B5EF4-FFF2-40B4-BE49-F238E27FC236}">
                  <a16:creationId xmlns:a16="http://schemas.microsoft.com/office/drawing/2014/main" id="{E44541F9-186B-410E-93E9-62DCA2E64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26" y="3071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18" name="Line 318">
              <a:extLst>
                <a:ext uri="{FF2B5EF4-FFF2-40B4-BE49-F238E27FC236}">
                  <a16:creationId xmlns:a16="http://schemas.microsoft.com/office/drawing/2014/main" id="{9F5E555F-C187-4A89-A860-A932A3FB9C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926" y="3071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19" name="Line 319">
              <a:extLst>
                <a:ext uri="{FF2B5EF4-FFF2-40B4-BE49-F238E27FC236}">
                  <a16:creationId xmlns:a16="http://schemas.microsoft.com/office/drawing/2014/main" id="{8C8F826C-31F7-4D19-A903-A1133BA2BB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74" y="3073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20" name="Line 320">
              <a:extLst>
                <a:ext uri="{FF2B5EF4-FFF2-40B4-BE49-F238E27FC236}">
                  <a16:creationId xmlns:a16="http://schemas.microsoft.com/office/drawing/2014/main" id="{E4292E25-444B-4E02-B8C1-8E498B7CC2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174" y="3073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21" name="Line 321">
              <a:extLst>
                <a:ext uri="{FF2B5EF4-FFF2-40B4-BE49-F238E27FC236}">
                  <a16:creationId xmlns:a16="http://schemas.microsoft.com/office/drawing/2014/main" id="{68F40C57-072E-421F-959C-FBC201067E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22" y="3073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22" name="Line 322">
              <a:extLst>
                <a:ext uri="{FF2B5EF4-FFF2-40B4-BE49-F238E27FC236}">
                  <a16:creationId xmlns:a16="http://schemas.microsoft.com/office/drawing/2014/main" id="{07435E5D-C80C-4366-97FD-8BED6D76CF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422" y="3073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23" name="Line 323">
              <a:extLst>
                <a:ext uri="{FF2B5EF4-FFF2-40B4-BE49-F238E27FC236}">
                  <a16:creationId xmlns:a16="http://schemas.microsoft.com/office/drawing/2014/main" id="{200C0D74-C37E-4A48-B5F3-A41029B0A8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69" y="3075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24" name="Line 324">
              <a:extLst>
                <a:ext uri="{FF2B5EF4-FFF2-40B4-BE49-F238E27FC236}">
                  <a16:creationId xmlns:a16="http://schemas.microsoft.com/office/drawing/2014/main" id="{59EE8E4E-1C59-4B2F-85E6-ECE7292DEF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669" y="3075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25" name="Line 325">
              <a:extLst>
                <a:ext uri="{FF2B5EF4-FFF2-40B4-BE49-F238E27FC236}">
                  <a16:creationId xmlns:a16="http://schemas.microsoft.com/office/drawing/2014/main" id="{FA8DBAF0-53C4-44FB-8B6D-C656E22317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19" y="3075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26" name="Line 326">
              <a:extLst>
                <a:ext uri="{FF2B5EF4-FFF2-40B4-BE49-F238E27FC236}">
                  <a16:creationId xmlns:a16="http://schemas.microsoft.com/office/drawing/2014/main" id="{B911BDFA-2D37-421E-A42F-5E62BA36C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919" y="3075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27" name="Line 327">
              <a:extLst>
                <a:ext uri="{FF2B5EF4-FFF2-40B4-BE49-F238E27FC236}">
                  <a16:creationId xmlns:a16="http://schemas.microsoft.com/office/drawing/2014/main" id="{D79DDF39-F3F4-4536-B5CD-07D507E433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66" y="307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28" name="Line 328">
              <a:extLst>
                <a:ext uri="{FF2B5EF4-FFF2-40B4-BE49-F238E27FC236}">
                  <a16:creationId xmlns:a16="http://schemas.microsoft.com/office/drawing/2014/main" id="{9637A58B-4B0F-45A0-AA30-4276F303B5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166" y="307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29" name="Line 329">
              <a:extLst>
                <a:ext uri="{FF2B5EF4-FFF2-40B4-BE49-F238E27FC236}">
                  <a16:creationId xmlns:a16="http://schemas.microsoft.com/office/drawing/2014/main" id="{1EF68A50-AAF0-4D5A-A4B2-7339F01F45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14" y="307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30" name="Line 330">
              <a:extLst>
                <a:ext uri="{FF2B5EF4-FFF2-40B4-BE49-F238E27FC236}">
                  <a16:creationId xmlns:a16="http://schemas.microsoft.com/office/drawing/2014/main" id="{4D277184-002D-44ED-A26A-6E0E36211A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414" y="3076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31" name="Line 331">
              <a:extLst>
                <a:ext uri="{FF2B5EF4-FFF2-40B4-BE49-F238E27FC236}">
                  <a16:creationId xmlns:a16="http://schemas.microsoft.com/office/drawing/2014/main" id="{CD17AFB3-B876-47E6-8442-60046AECA2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62" y="3078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32" name="Line 332">
              <a:extLst>
                <a:ext uri="{FF2B5EF4-FFF2-40B4-BE49-F238E27FC236}">
                  <a16:creationId xmlns:a16="http://schemas.microsoft.com/office/drawing/2014/main" id="{29DFA6DA-F8A4-4118-9190-263FFEE6EE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662" y="3078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33" name="Line 333">
              <a:extLst>
                <a:ext uri="{FF2B5EF4-FFF2-40B4-BE49-F238E27FC236}">
                  <a16:creationId xmlns:a16="http://schemas.microsoft.com/office/drawing/2014/main" id="{515A2E9C-B353-419E-BAF1-2FB540233D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11" y="3078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34" name="Line 334">
              <a:extLst>
                <a:ext uri="{FF2B5EF4-FFF2-40B4-BE49-F238E27FC236}">
                  <a16:creationId xmlns:a16="http://schemas.microsoft.com/office/drawing/2014/main" id="{EF1E5E46-636B-4CAD-84C5-3D7B8B9661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911" y="3078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35" name="Line 335">
              <a:extLst>
                <a:ext uri="{FF2B5EF4-FFF2-40B4-BE49-F238E27FC236}">
                  <a16:creationId xmlns:a16="http://schemas.microsoft.com/office/drawing/2014/main" id="{9E5B0E1D-9171-4742-98FC-479DAFC0E5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59" y="3080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36" name="Line 336">
              <a:extLst>
                <a:ext uri="{FF2B5EF4-FFF2-40B4-BE49-F238E27FC236}">
                  <a16:creationId xmlns:a16="http://schemas.microsoft.com/office/drawing/2014/main" id="{AF0F7299-85EE-4E10-A53C-68907EA245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159" y="3080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37" name="Line 337">
              <a:extLst>
                <a:ext uri="{FF2B5EF4-FFF2-40B4-BE49-F238E27FC236}">
                  <a16:creationId xmlns:a16="http://schemas.microsoft.com/office/drawing/2014/main" id="{167A6D2F-BD8D-4068-91A9-958B7B00CE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06" y="3080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38" name="Line 338">
              <a:extLst>
                <a:ext uri="{FF2B5EF4-FFF2-40B4-BE49-F238E27FC236}">
                  <a16:creationId xmlns:a16="http://schemas.microsoft.com/office/drawing/2014/main" id="{36E9CD5E-FAB5-4257-96C0-7A980B3526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406" y="3080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39" name="Line 339">
              <a:extLst>
                <a:ext uri="{FF2B5EF4-FFF2-40B4-BE49-F238E27FC236}">
                  <a16:creationId xmlns:a16="http://schemas.microsoft.com/office/drawing/2014/main" id="{43E9AFFB-1F89-4C61-AF18-331E7C9D0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54" y="3082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40" name="Line 340">
              <a:extLst>
                <a:ext uri="{FF2B5EF4-FFF2-40B4-BE49-F238E27FC236}">
                  <a16:creationId xmlns:a16="http://schemas.microsoft.com/office/drawing/2014/main" id="{260B2086-BED9-415F-BBD9-67E40BF0D2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654" y="3082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41" name="Line 341">
              <a:extLst>
                <a:ext uri="{FF2B5EF4-FFF2-40B4-BE49-F238E27FC236}">
                  <a16:creationId xmlns:a16="http://schemas.microsoft.com/office/drawing/2014/main" id="{DDB92A00-0B58-40A0-BC5C-D4598B1913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03" y="3082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42" name="Line 342">
              <a:extLst>
                <a:ext uri="{FF2B5EF4-FFF2-40B4-BE49-F238E27FC236}">
                  <a16:creationId xmlns:a16="http://schemas.microsoft.com/office/drawing/2014/main" id="{B6E70077-B559-4907-9A54-24A4FBFCA0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03" y="3082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43" name="Line 343">
              <a:extLst>
                <a:ext uri="{FF2B5EF4-FFF2-40B4-BE49-F238E27FC236}">
                  <a16:creationId xmlns:a16="http://schemas.microsoft.com/office/drawing/2014/main" id="{8A7A2799-30E0-40A4-9021-ACFF11A41C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51" y="3082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44" name="Line 344">
              <a:extLst>
                <a:ext uri="{FF2B5EF4-FFF2-40B4-BE49-F238E27FC236}">
                  <a16:creationId xmlns:a16="http://schemas.microsoft.com/office/drawing/2014/main" id="{E6B7F779-F0E1-40B3-9DD4-BF318C73E7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151" y="3082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45" name="Line 345">
              <a:extLst>
                <a:ext uri="{FF2B5EF4-FFF2-40B4-BE49-F238E27FC236}">
                  <a16:creationId xmlns:a16="http://schemas.microsoft.com/office/drawing/2014/main" id="{474EA4FA-DC34-4B62-AF30-B17C7EF191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99" y="308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46" name="Line 346">
              <a:extLst>
                <a:ext uri="{FF2B5EF4-FFF2-40B4-BE49-F238E27FC236}">
                  <a16:creationId xmlns:a16="http://schemas.microsoft.com/office/drawing/2014/main" id="{62E28B6F-21BD-429F-AC50-ABB0689176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399" y="308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47" name="Line 347">
              <a:extLst>
                <a:ext uri="{FF2B5EF4-FFF2-40B4-BE49-F238E27FC236}">
                  <a16:creationId xmlns:a16="http://schemas.microsoft.com/office/drawing/2014/main" id="{AC6C6C7D-53E8-40D7-A394-87693B5F47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46" y="3084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48" name="Line 348">
              <a:extLst>
                <a:ext uri="{FF2B5EF4-FFF2-40B4-BE49-F238E27FC236}">
                  <a16:creationId xmlns:a16="http://schemas.microsoft.com/office/drawing/2014/main" id="{71A04F1E-A0EB-49D3-A44B-DB71D43CCE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646" y="3084"/>
              <a:ext cx="80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49" name="Line 349">
              <a:extLst>
                <a:ext uri="{FF2B5EF4-FFF2-40B4-BE49-F238E27FC236}">
                  <a16:creationId xmlns:a16="http://schemas.microsoft.com/office/drawing/2014/main" id="{FEA60785-E476-4FC9-9CED-21A0B82DDB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96" y="308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50" name="Line 350">
              <a:extLst>
                <a:ext uri="{FF2B5EF4-FFF2-40B4-BE49-F238E27FC236}">
                  <a16:creationId xmlns:a16="http://schemas.microsoft.com/office/drawing/2014/main" id="{5419FB1C-1144-4EB4-9BCF-A783FFE1B2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896" y="3084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51" name="Line 351">
              <a:extLst>
                <a:ext uri="{FF2B5EF4-FFF2-40B4-BE49-F238E27FC236}">
                  <a16:creationId xmlns:a16="http://schemas.microsoft.com/office/drawing/2014/main" id="{CB5B9E77-7B44-4ABC-93BF-F0E3DDD3E3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43" y="3084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52" name="Line 352">
              <a:extLst>
                <a:ext uri="{FF2B5EF4-FFF2-40B4-BE49-F238E27FC236}">
                  <a16:creationId xmlns:a16="http://schemas.microsoft.com/office/drawing/2014/main" id="{57730299-3DFA-44C9-801C-DD49B38207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143" y="3084"/>
              <a:ext cx="78" cy="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53" name="Line 353">
              <a:extLst>
                <a:ext uri="{FF2B5EF4-FFF2-40B4-BE49-F238E27FC236}">
                  <a16:creationId xmlns:a16="http://schemas.microsoft.com/office/drawing/2014/main" id="{279BECFF-CB93-4A12-99C1-1BED467342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91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54" name="Line 354">
              <a:extLst>
                <a:ext uri="{FF2B5EF4-FFF2-40B4-BE49-F238E27FC236}">
                  <a16:creationId xmlns:a16="http://schemas.microsoft.com/office/drawing/2014/main" id="{4A2A5B65-2AC7-4C03-B476-D0E168E44F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391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55" name="Line 355">
              <a:extLst>
                <a:ext uri="{FF2B5EF4-FFF2-40B4-BE49-F238E27FC236}">
                  <a16:creationId xmlns:a16="http://schemas.microsoft.com/office/drawing/2014/main" id="{43533ADC-FE31-4C41-8E1F-E5F7E3D17D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39" y="3085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56" name="Line 356">
              <a:extLst>
                <a:ext uri="{FF2B5EF4-FFF2-40B4-BE49-F238E27FC236}">
                  <a16:creationId xmlns:a16="http://schemas.microsoft.com/office/drawing/2014/main" id="{CB1F25F9-79AC-42F3-8ACF-282EF90424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639" y="3085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57" name="Line 357">
              <a:extLst>
                <a:ext uri="{FF2B5EF4-FFF2-40B4-BE49-F238E27FC236}">
                  <a16:creationId xmlns:a16="http://schemas.microsoft.com/office/drawing/2014/main" id="{26BC0991-3BC8-471B-9A10-1D4166533E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88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58" name="Line 358">
              <a:extLst>
                <a:ext uri="{FF2B5EF4-FFF2-40B4-BE49-F238E27FC236}">
                  <a16:creationId xmlns:a16="http://schemas.microsoft.com/office/drawing/2014/main" id="{07B90E24-40A7-48AF-85C0-940F91C07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888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59" name="Line 359">
              <a:extLst>
                <a:ext uri="{FF2B5EF4-FFF2-40B4-BE49-F238E27FC236}">
                  <a16:creationId xmlns:a16="http://schemas.microsoft.com/office/drawing/2014/main" id="{4D9A3741-DE5E-44B3-8E95-32EE86BFA9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36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60" name="Line 360">
              <a:extLst>
                <a:ext uri="{FF2B5EF4-FFF2-40B4-BE49-F238E27FC236}">
                  <a16:creationId xmlns:a16="http://schemas.microsoft.com/office/drawing/2014/main" id="{421BD010-81BA-4C7D-96B4-B7E5FE38DD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136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61" name="Line 361">
              <a:extLst>
                <a:ext uri="{FF2B5EF4-FFF2-40B4-BE49-F238E27FC236}">
                  <a16:creationId xmlns:a16="http://schemas.microsoft.com/office/drawing/2014/main" id="{A76AA0D3-8E05-47C2-8B64-A070F5D8E2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83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62" name="Line 362">
              <a:extLst>
                <a:ext uri="{FF2B5EF4-FFF2-40B4-BE49-F238E27FC236}">
                  <a16:creationId xmlns:a16="http://schemas.microsoft.com/office/drawing/2014/main" id="{0FA4F068-3968-4160-B314-7A2E75CE6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383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63" name="Line 363">
              <a:extLst>
                <a:ext uri="{FF2B5EF4-FFF2-40B4-BE49-F238E27FC236}">
                  <a16:creationId xmlns:a16="http://schemas.microsoft.com/office/drawing/2014/main" id="{03A60835-E14D-43CB-82A2-EA3BC2804A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31" y="3085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64" name="Line 364">
              <a:extLst>
                <a:ext uri="{FF2B5EF4-FFF2-40B4-BE49-F238E27FC236}">
                  <a16:creationId xmlns:a16="http://schemas.microsoft.com/office/drawing/2014/main" id="{861F0E6E-B193-428B-9A85-DE71F6FDFC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631" y="3085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65" name="Line 365">
              <a:extLst>
                <a:ext uri="{FF2B5EF4-FFF2-40B4-BE49-F238E27FC236}">
                  <a16:creationId xmlns:a16="http://schemas.microsoft.com/office/drawing/2014/main" id="{B823BB4F-4EE6-41E6-8730-7466A7C84C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81" y="3085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66" name="Line 366">
              <a:extLst>
                <a:ext uri="{FF2B5EF4-FFF2-40B4-BE49-F238E27FC236}">
                  <a16:creationId xmlns:a16="http://schemas.microsoft.com/office/drawing/2014/main" id="{E79123C2-B6A0-4E80-9339-2F3F69670F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881" y="3085"/>
              <a:ext cx="77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67" name="Line 367">
              <a:extLst>
                <a:ext uri="{FF2B5EF4-FFF2-40B4-BE49-F238E27FC236}">
                  <a16:creationId xmlns:a16="http://schemas.microsoft.com/office/drawing/2014/main" id="{C637922B-AF6A-4F8F-AA92-AEED19695C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8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68" name="Line 368">
              <a:extLst>
                <a:ext uri="{FF2B5EF4-FFF2-40B4-BE49-F238E27FC236}">
                  <a16:creationId xmlns:a16="http://schemas.microsoft.com/office/drawing/2014/main" id="{159E6036-4716-4D52-A689-9434249CCC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128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69" name="Line 369">
              <a:extLst>
                <a:ext uri="{FF2B5EF4-FFF2-40B4-BE49-F238E27FC236}">
                  <a16:creationId xmlns:a16="http://schemas.microsoft.com/office/drawing/2014/main" id="{5E788BF1-3ACE-46B7-AF5A-EEA5F40CCC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76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70" name="Line 370">
              <a:extLst>
                <a:ext uri="{FF2B5EF4-FFF2-40B4-BE49-F238E27FC236}">
                  <a16:creationId xmlns:a16="http://schemas.microsoft.com/office/drawing/2014/main" id="{F31DCEAA-04B6-4123-A363-372A6533E2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376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71" name="Line 371">
              <a:extLst>
                <a:ext uri="{FF2B5EF4-FFF2-40B4-BE49-F238E27FC236}">
                  <a16:creationId xmlns:a16="http://schemas.microsoft.com/office/drawing/2014/main" id="{B790AB70-ACAD-4841-B304-C6C8190104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23" y="3085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72" name="Line 372">
              <a:extLst>
                <a:ext uri="{FF2B5EF4-FFF2-40B4-BE49-F238E27FC236}">
                  <a16:creationId xmlns:a16="http://schemas.microsoft.com/office/drawing/2014/main" id="{7F518B98-D9C9-4C43-9E6B-A1F58A1342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623" y="3085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73" name="Line 373">
              <a:extLst>
                <a:ext uri="{FF2B5EF4-FFF2-40B4-BE49-F238E27FC236}">
                  <a16:creationId xmlns:a16="http://schemas.microsoft.com/office/drawing/2014/main" id="{E3965005-AD50-40F8-99B2-1F8A08C696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73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74" name="Line 374">
              <a:extLst>
                <a:ext uri="{FF2B5EF4-FFF2-40B4-BE49-F238E27FC236}">
                  <a16:creationId xmlns:a16="http://schemas.microsoft.com/office/drawing/2014/main" id="{705F0822-1D8E-4EA2-922F-E267BFAC59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873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75" name="Line 375">
              <a:extLst>
                <a:ext uri="{FF2B5EF4-FFF2-40B4-BE49-F238E27FC236}">
                  <a16:creationId xmlns:a16="http://schemas.microsoft.com/office/drawing/2014/main" id="{6D3CB157-6924-4F07-87F6-36DA2E1465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20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76" name="Line 376">
              <a:extLst>
                <a:ext uri="{FF2B5EF4-FFF2-40B4-BE49-F238E27FC236}">
                  <a16:creationId xmlns:a16="http://schemas.microsoft.com/office/drawing/2014/main" id="{AE4BF2BC-7DA6-4F4C-B25C-23955A3635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120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77" name="Line 377">
              <a:extLst>
                <a:ext uri="{FF2B5EF4-FFF2-40B4-BE49-F238E27FC236}">
                  <a16:creationId xmlns:a16="http://schemas.microsoft.com/office/drawing/2014/main" id="{584BBF44-E8D9-42D8-8B59-4A2A87C5EB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68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78" name="Line 378">
              <a:extLst>
                <a:ext uri="{FF2B5EF4-FFF2-40B4-BE49-F238E27FC236}">
                  <a16:creationId xmlns:a16="http://schemas.microsoft.com/office/drawing/2014/main" id="{039BA230-BAE1-4DA0-B1F7-6FDAC1C949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368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79" name="Line 379">
              <a:extLst>
                <a:ext uri="{FF2B5EF4-FFF2-40B4-BE49-F238E27FC236}">
                  <a16:creationId xmlns:a16="http://schemas.microsoft.com/office/drawing/2014/main" id="{CC73C346-F8D8-41B5-AAA0-E1E760B531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16" y="3085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80" name="Line 380">
              <a:extLst>
                <a:ext uri="{FF2B5EF4-FFF2-40B4-BE49-F238E27FC236}">
                  <a16:creationId xmlns:a16="http://schemas.microsoft.com/office/drawing/2014/main" id="{04E8C3BE-C2FB-485D-8E87-51F0F0EF00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616" y="3085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81" name="Line 381">
              <a:extLst>
                <a:ext uri="{FF2B5EF4-FFF2-40B4-BE49-F238E27FC236}">
                  <a16:creationId xmlns:a16="http://schemas.microsoft.com/office/drawing/2014/main" id="{AD3CF103-09D3-49D3-85A5-AD98B926E1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65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82" name="Line 382">
              <a:extLst>
                <a:ext uri="{FF2B5EF4-FFF2-40B4-BE49-F238E27FC236}">
                  <a16:creationId xmlns:a16="http://schemas.microsoft.com/office/drawing/2014/main" id="{FF1BF648-D97B-4CE7-B54C-E8A2B6D051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865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83" name="Line 383">
              <a:extLst>
                <a:ext uri="{FF2B5EF4-FFF2-40B4-BE49-F238E27FC236}">
                  <a16:creationId xmlns:a16="http://schemas.microsoft.com/office/drawing/2014/main" id="{6E65ABBC-6246-499E-962A-16603DD52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13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84" name="Line 384">
              <a:extLst>
                <a:ext uri="{FF2B5EF4-FFF2-40B4-BE49-F238E27FC236}">
                  <a16:creationId xmlns:a16="http://schemas.microsoft.com/office/drawing/2014/main" id="{30D83472-B76C-4612-B4D8-7F18528346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113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85" name="Line 385">
              <a:extLst>
                <a:ext uri="{FF2B5EF4-FFF2-40B4-BE49-F238E27FC236}">
                  <a16:creationId xmlns:a16="http://schemas.microsoft.com/office/drawing/2014/main" id="{9A4686F2-EDDF-46CC-9EF4-5655B2780C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60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86" name="Line 386">
              <a:extLst>
                <a:ext uri="{FF2B5EF4-FFF2-40B4-BE49-F238E27FC236}">
                  <a16:creationId xmlns:a16="http://schemas.microsoft.com/office/drawing/2014/main" id="{69C53B4F-E80B-4293-AAEE-27764717B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360" y="3085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87" name="Line 387">
              <a:extLst>
                <a:ext uri="{FF2B5EF4-FFF2-40B4-BE49-F238E27FC236}">
                  <a16:creationId xmlns:a16="http://schemas.microsoft.com/office/drawing/2014/main" id="{5652C428-00A3-4DAD-BE80-5D792AC3EF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08" y="3085"/>
              <a:ext cx="80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88" name="Line 388">
              <a:extLst>
                <a:ext uri="{FF2B5EF4-FFF2-40B4-BE49-F238E27FC236}">
                  <a16:creationId xmlns:a16="http://schemas.microsoft.com/office/drawing/2014/main" id="{47775473-766C-49FB-892F-DAD0A7D373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608" y="3085"/>
              <a:ext cx="80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89" name="Line 389">
              <a:extLst>
                <a:ext uri="{FF2B5EF4-FFF2-40B4-BE49-F238E27FC236}">
                  <a16:creationId xmlns:a16="http://schemas.microsoft.com/office/drawing/2014/main" id="{3F5B46CB-FED2-4E88-A604-A6CFC58482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58" y="3085"/>
              <a:ext cx="77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90" name="Line 390">
              <a:extLst>
                <a:ext uri="{FF2B5EF4-FFF2-40B4-BE49-F238E27FC236}">
                  <a16:creationId xmlns:a16="http://schemas.microsoft.com/office/drawing/2014/main" id="{AED525E9-36AE-4B25-A90D-251B266BEF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858" y="3085"/>
              <a:ext cx="77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91" name="Line 391">
              <a:extLst>
                <a:ext uri="{FF2B5EF4-FFF2-40B4-BE49-F238E27FC236}">
                  <a16:creationId xmlns:a16="http://schemas.microsoft.com/office/drawing/2014/main" id="{0A36719B-442E-4CB3-80A8-3B82ED352B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05" y="308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92" name="Line 392">
              <a:extLst>
                <a:ext uri="{FF2B5EF4-FFF2-40B4-BE49-F238E27FC236}">
                  <a16:creationId xmlns:a16="http://schemas.microsoft.com/office/drawing/2014/main" id="{E30E2E2F-F030-4350-BD31-9E32CBC563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105" y="308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93" name="Line 393">
              <a:extLst>
                <a:ext uri="{FF2B5EF4-FFF2-40B4-BE49-F238E27FC236}">
                  <a16:creationId xmlns:a16="http://schemas.microsoft.com/office/drawing/2014/main" id="{4334B1CD-27BB-4035-AC1F-BDC1DB8362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53" y="308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94" name="Line 394">
              <a:extLst>
                <a:ext uri="{FF2B5EF4-FFF2-40B4-BE49-F238E27FC236}">
                  <a16:creationId xmlns:a16="http://schemas.microsoft.com/office/drawing/2014/main" id="{E388E7A8-7BAD-4251-8E33-2C3532744F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353" y="308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95" name="Line 395">
              <a:extLst>
                <a:ext uri="{FF2B5EF4-FFF2-40B4-BE49-F238E27FC236}">
                  <a16:creationId xmlns:a16="http://schemas.microsoft.com/office/drawing/2014/main" id="{53697596-023B-4192-A9D3-ECF0BAB22A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00" y="3087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96" name="Line 396">
              <a:extLst>
                <a:ext uri="{FF2B5EF4-FFF2-40B4-BE49-F238E27FC236}">
                  <a16:creationId xmlns:a16="http://schemas.microsoft.com/office/drawing/2014/main" id="{3930B013-F1B1-424A-86E1-05F09E699A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600" y="3087"/>
              <a:ext cx="80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97" name="Line 397">
              <a:extLst>
                <a:ext uri="{FF2B5EF4-FFF2-40B4-BE49-F238E27FC236}">
                  <a16:creationId xmlns:a16="http://schemas.microsoft.com/office/drawing/2014/main" id="{6AECBD0B-4710-4361-9F0B-C606BB6CB4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50" y="308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98" name="Line 398">
              <a:extLst>
                <a:ext uri="{FF2B5EF4-FFF2-40B4-BE49-F238E27FC236}">
                  <a16:creationId xmlns:a16="http://schemas.microsoft.com/office/drawing/2014/main" id="{6BB708FB-E4C4-44EA-B8CD-6F49F413D3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850" y="3087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699" name="Line 399">
              <a:extLst>
                <a:ext uri="{FF2B5EF4-FFF2-40B4-BE49-F238E27FC236}">
                  <a16:creationId xmlns:a16="http://schemas.microsoft.com/office/drawing/2014/main" id="{B6005EC8-3AB2-4A98-8D8F-B55EAD5189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97" y="3087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00" name="Line 400">
              <a:extLst>
                <a:ext uri="{FF2B5EF4-FFF2-40B4-BE49-F238E27FC236}">
                  <a16:creationId xmlns:a16="http://schemas.microsoft.com/office/drawing/2014/main" id="{DB5B2075-B6BB-4C3E-9B3B-A841FC475C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097" y="3087"/>
              <a:ext cx="78" cy="7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01" name="Line 401">
              <a:extLst>
                <a:ext uri="{FF2B5EF4-FFF2-40B4-BE49-F238E27FC236}">
                  <a16:creationId xmlns:a16="http://schemas.microsoft.com/office/drawing/2014/main" id="{768D3148-D685-4838-93EB-47196E481D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45" y="3089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02" name="Line 402">
              <a:extLst>
                <a:ext uri="{FF2B5EF4-FFF2-40B4-BE49-F238E27FC236}">
                  <a16:creationId xmlns:a16="http://schemas.microsoft.com/office/drawing/2014/main" id="{864040FA-96A4-4D79-B052-798B56655F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345" y="3089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03" name="Line 403">
              <a:extLst>
                <a:ext uri="{FF2B5EF4-FFF2-40B4-BE49-F238E27FC236}">
                  <a16:creationId xmlns:a16="http://schemas.microsoft.com/office/drawing/2014/main" id="{6BD7965C-530F-4A1F-9A87-5AA4C907D5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593" y="3089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04" name="Line 404">
              <a:extLst>
                <a:ext uri="{FF2B5EF4-FFF2-40B4-BE49-F238E27FC236}">
                  <a16:creationId xmlns:a16="http://schemas.microsoft.com/office/drawing/2014/main" id="{F70556FC-1DB2-4BEF-9F95-4337112007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593" y="3089"/>
              <a:ext cx="79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05" name="Line 405">
              <a:extLst>
                <a:ext uri="{FF2B5EF4-FFF2-40B4-BE49-F238E27FC236}">
                  <a16:creationId xmlns:a16="http://schemas.microsoft.com/office/drawing/2014/main" id="{BC3492EF-D623-4DE0-8A5C-4917C98F80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42" y="309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06" name="Line 406">
              <a:extLst>
                <a:ext uri="{FF2B5EF4-FFF2-40B4-BE49-F238E27FC236}">
                  <a16:creationId xmlns:a16="http://schemas.microsoft.com/office/drawing/2014/main" id="{D5943F1F-AC25-4C77-B895-01F5CA7C17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842" y="309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07" name="Line 407">
              <a:extLst>
                <a:ext uri="{FF2B5EF4-FFF2-40B4-BE49-F238E27FC236}">
                  <a16:creationId xmlns:a16="http://schemas.microsoft.com/office/drawing/2014/main" id="{7DBF8CE5-3979-4086-B905-383B0DE5A7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90" y="309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08" name="Line 408">
              <a:extLst>
                <a:ext uri="{FF2B5EF4-FFF2-40B4-BE49-F238E27FC236}">
                  <a16:creationId xmlns:a16="http://schemas.microsoft.com/office/drawing/2014/main" id="{E91B949F-12CF-40B4-AA18-7EF32B0AA5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0090" y="3091"/>
              <a:ext cx="78" cy="6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709" name="Line 409">
              <a:extLst>
                <a:ext uri="{FF2B5EF4-FFF2-40B4-BE49-F238E27FC236}">
                  <a16:creationId xmlns:a16="http://schemas.microsoft.com/office/drawing/2014/main" id="{A35AA3F6-959D-4202-AE2F-3407FA2C86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37" y="3092"/>
              <a:ext cx="78" cy="7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9462" name="Line 411">
            <a:extLst>
              <a:ext uri="{FF2B5EF4-FFF2-40B4-BE49-F238E27FC236}">
                <a16:creationId xmlns:a16="http://schemas.microsoft.com/office/drawing/2014/main" id="{755C3E27-2947-4329-9428-0F6E2C441C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909988" y="4908550"/>
            <a:ext cx="123825" cy="111125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63" name="Line 412">
            <a:extLst>
              <a:ext uri="{FF2B5EF4-FFF2-40B4-BE49-F238E27FC236}">
                <a16:creationId xmlns:a16="http://schemas.microsoft.com/office/drawing/2014/main" id="{7E45E895-90DD-4826-BAF1-7E66ED305B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303688" y="4908550"/>
            <a:ext cx="127000" cy="111125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64" name="Line 413">
            <a:extLst>
              <a:ext uri="{FF2B5EF4-FFF2-40B4-BE49-F238E27FC236}">
                <a16:creationId xmlns:a16="http://schemas.microsoft.com/office/drawing/2014/main" id="{B9EE6887-1895-4BE7-B031-31AC01B79A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303688" y="4908550"/>
            <a:ext cx="127000" cy="111125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65" name="Line 414">
            <a:extLst>
              <a:ext uri="{FF2B5EF4-FFF2-40B4-BE49-F238E27FC236}">
                <a16:creationId xmlns:a16="http://schemas.microsoft.com/office/drawing/2014/main" id="{741802CD-4B19-42E9-897B-C1CCB7F664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93900" y="2011363"/>
            <a:ext cx="1588" cy="2954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66" name="Line 415">
            <a:extLst>
              <a:ext uri="{FF2B5EF4-FFF2-40B4-BE49-F238E27FC236}">
                <a16:creationId xmlns:a16="http://schemas.microsoft.com/office/drawing/2014/main" id="{4AB28356-C944-4825-9B53-A8D24DBA7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4594225"/>
            <a:ext cx="1476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67" name="Line 416">
            <a:extLst>
              <a:ext uri="{FF2B5EF4-FFF2-40B4-BE49-F238E27FC236}">
                <a16:creationId xmlns:a16="http://schemas.microsoft.com/office/drawing/2014/main" id="{A0D69F94-2039-44B6-8256-CAB5C860E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4225925"/>
            <a:ext cx="1476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68" name="Line 417">
            <a:extLst>
              <a:ext uri="{FF2B5EF4-FFF2-40B4-BE49-F238E27FC236}">
                <a16:creationId xmlns:a16="http://schemas.microsoft.com/office/drawing/2014/main" id="{93BD0DFF-E0CD-4BBD-9D80-ED644B145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3857625"/>
            <a:ext cx="1476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69" name="Line 418">
            <a:extLst>
              <a:ext uri="{FF2B5EF4-FFF2-40B4-BE49-F238E27FC236}">
                <a16:creationId xmlns:a16="http://schemas.microsoft.com/office/drawing/2014/main" id="{682CFFE3-2B6E-4C5C-8ED4-3D6263962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3487738"/>
            <a:ext cx="147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70" name="Line 419">
            <a:extLst>
              <a:ext uri="{FF2B5EF4-FFF2-40B4-BE49-F238E27FC236}">
                <a16:creationId xmlns:a16="http://schemas.microsoft.com/office/drawing/2014/main" id="{2A5268A5-413D-457A-8295-99DA45A02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3119438"/>
            <a:ext cx="147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71" name="Line 420">
            <a:extLst>
              <a:ext uri="{FF2B5EF4-FFF2-40B4-BE49-F238E27FC236}">
                <a16:creationId xmlns:a16="http://schemas.microsoft.com/office/drawing/2014/main" id="{298D4E9A-6615-42CD-B379-7C88E5CC0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2751138"/>
            <a:ext cx="147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72" name="Line 421">
            <a:extLst>
              <a:ext uri="{FF2B5EF4-FFF2-40B4-BE49-F238E27FC236}">
                <a16:creationId xmlns:a16="http://schemas.microsoft.com/office/drawing/2014/main" id="{0C89CF91-0E7E-4D07-AFEB-E82A4ECBB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2379663"/>
            <a:ext cx="147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73" name="Line 422">
            <a:extLst>
              <a:ext uri="{FF2B5EF4-FFF2-40B4-BE49-F238E27FC236}">
                <a16:creationId xmlns:a16="http://schemas.microsoft.com/office/drawing/2014/main" id="{82E47316-FEEE-452C-99FF-7EB401F33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2011363"/>
            <a:ext cx="147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74" name="Rectangle 423">
            <a:extLst>
              <a:ext uri="{FF2B5EF4-FFF2-40B4-BE49-F238E27FC236}">
                <a16:creationId xmlns:a16="http://schemas.microsoft.com/office/drawing/2014/main" id="{E81050FD-FA9D-4C2B-B40F-4B377E2B7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4856163"/>
            <a:ext cx="5429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0.000</a:t>
            </a:r>
            <a:endParaRPr lang="en-AU" altLang="en-US"/>
          </a:p>
        </p:txBody>
      </p:sp>
      <p:sp>
        <p:nvSpPr>
          <p:cNvPr id="19475" name="Rectangle 424">
            <a:extLst>
              <a:ext uri="{FF2B5EF4-FFF2-40B4-BE49-F238E27FC236}">
                <a16:creationId xmlns:a16="http://schemas.microsoft.com/office/drawing/2014/main" id="{CCEE6E60-9AC8-4651-938A-3BBFB9CB3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4486275"/>
            <a:ext cx="5429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0.000</a:t>
            </a:r>
            <a:endParaRPr lang="en-AU" altLang="en-US"/>
          </a:p>
        </p:txBody>
      </p:sp>
      <p:sp>
        <p:nvSpPr>
          <p:cNvPr id="19476" name="Rectangle 425">
            <a:extLst>
              <a:ext uri="{FF2B5EF4-FFF2-40B4-BE49-F238E27FC236}">
                <a16:creationId xmlns:a16="http://schemas.microsoft.com/office/drawing/2014/main" id="{1F2E9EDE-629B-4711-8D17-A17D593E3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4117975"/>
            <a:ext cx="5429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0.001</a:t>
            </a:r>
            <a:endParaRPr lang="en-AU" altLang="en-US"/>
          </a:p>
        </p:txBody>
      </p:sp>
      <p:sp>
        <p:nvSpPr>
          <p:cNvPr id="19477" name="Rectangle 426">
            <a:extLst>
              <a:ext uri="{FF2B5EF4-FFF2-40B4-BE49-F238E27FC236}">
                <a16:creationId xmlns:a16="http://schemas.microsoft.com/office/drawing/2014/main" id="{3CE71099-AEE7-4125-8DD0-AB5FD4A49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3749675"/>
            <a:ext cx="5429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0.001</a:t>
            </a:r>
            <a:endParaRPr lang="en-AU" altLang="en-US"/>
          </a:p>
        </p:txBody>
      </p:sp>
      <p:sp>
        <p:nvSpPr>
          <p:cNvPr id="19478" name="Rectangle 427">
            <a:extLst>
              <a:ext uri="{FF2B5EF4-FFF2-40B4-BE49-F238E27FC236}">
                <a16:creationId xmlns:a16="http://schemas.microsoft.com/office/drawing/2014/main" id="{E02A0ACF-04D1-4789-9A6C-54DD0CCAF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3378200"/>
            <a:ext cx="5429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0.002</a:t>
            </a:r>
            <a:endParaRPr lang="en-AU" altLang="en-US"/>
          </a:p>
        </p:txBody>
      </p:sp>
      <p:sp>
        <p:nvSpPr>
          <p:cNvPr id="19479" name="Rectangle 428">
            <a:extLst>
              <a:ext uri="{FF2B5EF4-FFF2-40B4-BE49-F238E27FC236}">
                <a16:creationId xmlns:a16="http://schemas.microsoft.com/office/drawing/2014/main" id="{1AFD0DB6-2F6E-46FF-8BF3-AE57805B5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3009900"/>
            <a:ext cx="5429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0.002</a:t>
            </a:r>
            <a:endParaRPr lang="en-AU" altLang="en-US"/>
          </a:p>
        </p:txBody>
      </p:sp>
      <p:sp>
        <p:nvSpPr>
          <p:cNvPr id="19480" name="Rectangle 429">
            <a:extLst>
              <a:ext uri="{FF2B5EF4-FFF2-40B4-BE49-F238E27FC236}">
                <a16:creationId xmlns:a16="http://schemas.microsoft.com/office/drawing/2014/main" id="{A5092467-506B-470B-89CC-9F5897662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2641600"/>
            <a:ext cx="5429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0.003</a:t>
            </a:r>
            <a:endParaRPr lang="en-AU" altLang="en-US"/>
          </a:p>
        </p:txBody>
      </p:sp>
      <p:sp>
        <p:nvSpPr>
          <p:cNvPr id="19481" name="Rectangle 430">
            <a:extLst>
              <a:ext uri="{FF2B5EF4-FFF2-40B4-BE49-F238E27FC236}">
                <a16:creationId xmlns:a16="http://schemas.microsoft.com/office/drawing/2014/main" id="{DAECCC5B-99D2-490A-B656-293A90C20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2270125"/>
            <a:ext cx="5429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0.003</a:t>
            </a:r>
            <a:endParaRPr lang="en-AU" altLang="en-US"/>
          </a:p>
        </p:txBody>
      </p:sp>
      <p:sp>
        <p:nvSpPr>
          <p:cNvPr id="19482" name="Rectangle 431">
            <a:extLst>
              <a:ext uri="{FF2B5EF4-FFF2-40B4-BE49-F238E27FC236}">
                <a16:creationId xmlns:a16="http://schemas.microsoft.com/office/drawing/2014/main" id="{172E0449-79EA-41FC-A3EA-8466E4ED0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1901825"/>
            <a:ext cx="5429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0.004</a:t>
            </a:r>
            <a:endParaRPr lang="en-AU" altLang="en-US"/>
          </a:p>
        </p:txBody>
      </p:sp>
      <p:sp>
        <p:nvSpPr>
          <p:cNvPr id="19483" name="Line 432">
            <a:extLst>
              <a:ext uri="{FF2B5EF4-FFF2-40B4-BE49-F238E27FC236}">
                <a16:creationId xmlns:a16="http://schemas.microsoft.com/office/drawing/2014/main" id="{9665A2BD-274E-4C14-B04E-888A8A097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3900" y="4965700"/>
            <a:ext cx="55149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84" name="Line 433">
            <a:extLst>
              <a:ext uri="{FF2B5EF4-FFF2-40B4-BE49-F238E27FC236}">
                <a16:creationId xmlns:a16="http://schemas.microsoft.com/office/drawing/2014/main" id="{E8FDAF80-DE96-4B09-B9E0-B7ACED90A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1850" y="4897438"/>
            <a:ext cx="1588" cy="136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85" name="Line 434">
            <a:extLst>
              <a:ext uri="{FF2B5EF4-FFF2-40B4-BE49-F238E27FC236}">
                <a16:creationId xmlns:a16="http://schemas.microsoft.com/office/drawing/2014/main" id="{B0BF07D7-79E5-40C3-A845-932F1EF75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1388" y="4897438"/>
            <a:ext cx="1587" cy="136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86" name="Line 435">
            <a:extLst>
              <a:ext uri="{FF2B5EF4-FFF2-40B4-BE49-F238E27FC236}">
                <a16:creationId xmlns:a16="http://schemas.microsoft.com/office/drawing/2014/main" id="{204255DC-FC22-4D85-AD1C-2C65478018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9338" y="4897438"/>
            <a:ext cx="1587" cy="136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87" name="Line 436">
            <a:extLst>
              <a:ext uri="{FF2B5EF4-FFF2-40B4-BE49-F238E27FC236}">
                <a16:creationId xmlns:a16="http://schemas.microsoft.com/office/drawing/2014/main" id="{2752FBA9-579A-4519-A873-53DD59027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8875" y="4897438"/>
            <a:ext cx="1588" cy="136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88" name="Rectangle 437">
            <a:extLst>
              <a:ext uri="{FF2B5EF4-FFF2-40B4-BE49-F238E27FC236}">
                <a16:creationId xmlns:a16="http://schemas.microsoft.com/office/drawing/2014/main" id="{00A2258B-F902-453F-82B7-1A55CDB11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600" y="50371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  </a:t>
            </a:r>
            <a:endParaRPr lang="en-AU" altLang="en-US"/>
          </a:p>
        </p:txBody>
      </p:sp>
      <p:sp>
        <p:nvSpPr>
          <p:cNvPr id="19489" name="Rectangle 438">
            <a:extLst>
              <a:ext uri="{FF2B5EF4-FFF2-40B4-BE49-F238E27FC236}">
                <a16:creationId xmlns:a16="http://schemas.microsoft.com/office/drawing/2014/main" id="{5846F114-6448-419E-AB24-AA8E7793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50371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  </a:t>
            </a:r>
            <a:endParaRPr lang="en-AU" altLang="en-US"/>
          </a:p>
        </p:txBody>
      </p:sp>
      <p:sp>
        <p:nvSpPr>
          <p:cNvPr id="19490" name="Rectangle 439">
            <a:extLst>
              <a:ext uri="{FF2B5EF4-FFF2-40B4-BE49-F238E27FC236}">
                <a16:creationId xmlns:a16="http://schemas.microsoft.com/office/drawing/2014/main" id="{E676C0E9-535F-43F3-9173-C18AAEA80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50371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  </a:t>
            </a:r>
            <a:endParaRPr lang="en-AU" altLang="en-US"/>
          </a:p>
        </p:txBody>
      </p:sp>
      <p:sp>
        <p:nvSpPr>
          <p:cNvPr id="19491" name="Rectangle 440">
            <a:extLst>
              <a:ext uri="{FF2B5EF4-FFF2-40B4-BE49-F238E27FC236}">
                <a16:creationId xmlns:a16="http://schemas.microsoft.com/office/drawing/2014/main" id="{04C26122-E485-4E7A-A001-E8D2CEEF3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038" y="50371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  </a:t>
            </a:r>
            <a:endParaRPr lang="en-AU" altLang="en-US"/>
          </a:p>
        </p:txBody>
      </p:sp>
      <p:sp>
        <p:nvSpPr>
          <p:cNvPr id="19492" name="Rectangle 441">
            <a:extLst>
              <a:ext uri="{FF2B5EF4-FFF2-40B4-BE49-F238E27FC236}">
                <a16:creationId xmlns:a16="http://schemas.microsoft.com/office/drawing/2014/main" id="{7403CAD2-0AAE-44A3-8875-4B0F0DD12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4575" y="50371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  </a:t>
            </a:r>
            <a:endParaRPr lang="en-AU" altLang="en-US"/>
          </a:p>
        </p:txBody>
      </p:sp>
      <p:sp>
        <p:nvSpPr>
          <p:cNvPr id="19493" name="Freeform 442">
            <a:extLst>
              <a:ext uri="{FF2B5EF4-FFF2-40B4-BE49-F238E27FC236}">
                <a16:creationId xmlns:a16="http://schemas.microsoft.com/office/drawing/2014/main" id="{F13238B3-2F51-4ECB-8643-167328429DC1}"/>
              </a:ext>
            </a:extLst>
          </p:cNvPr>
          <p:cNvSpPr>
            <a:spLocks/>
          </p:cNvSpPr>
          <p:nvPr/>
        </p:nvSpPr>
        <p:spPr bwMode="auto">
          <a:xfrm>
            <a:off x="2009775" y="2022475"/>
            <a:ext cx="5486400" cy="2943225"/>
          </a:xfrm>
          <a:custGeom>
            <a:avLst/>
            <a:gdLst>
              <a:gd name="T0" fmla="*/ 28575 w 3456"/>
              <a:gd name="T1" fmla="*/ 2943225 h 1854"/>
              <a:gd name="T2" fmla="*/ 134938 w 3456"/>
              <a:gd name="T3" fmla="*/ 2943225 h 1854"/>
              <a:gd name="T4" fmla="*/ 246063 w 3456"/>
              <a:gd name="T5" fmla="*/ 2217738 h 1854"/>
              <a:gd name="T6" fmla="*/ 357188 w 3456"/>
              <a:gd name="T7" fmla="*/ 1274763 h 1854"/>
              <a:gd name="T8" fmla="*/ 468313 w 3456"/>
              <a:gd name="T9" fmla="*/ 530225 h 1854"/>
              <a:gd name="T10" fmla="*/ 576263 w 3456"/>
              <a:gd name="T11" fmla="*/ 100013 h 1854"/>
              <a:gd name="T12" fmla="*/ 687388 w 3456"/>
              <a:gd name="T13" fmla="*/ 3175 h 1854"/>
              <a:gd name="T14" fmla="*/ 798513 w 3456"/>
              <a:gd name="T15" fmla="*/ 130175 h 1854"/>
              <a:gd name="T16" fmla="*/ 909638 w 3456"/>
              <a:gd name="T17" fmla="*/ 365125 h 1854"/>
              <a:gd name="T18" fmla="*/ 1019175 w 3456"/>
              <a:gd name="T19" fmla="*/ 609600 h 1854"/>
              <a:gd name="T20" fmla="*/ 1127125 w 3456"/>
              <a:gd name="T21" fmla="*/ 841375 h 1854"/>
              <a:gd name="T22" fmla="*/ 1238250 w 3456"/>
              <a:gd name="T23" fmla="*/ 1058863 h 1854"/>
              <a:gd name="T24" fmla="*/ 1349375 w 3456"/>
              <a:gd name="T25" fmla="*/ 1260475 h 1854"/>
              <a:gd name="T26" fmla="*/ 1460500 w 3456"/>
              <a:gd name="T27" fmla="*/ 1444625 h 1854"/>
              <a:gd name="T28" fmla="*/ 1571625 w 3456"/>
              <a:gd name="T29" fmla="*/ 1611313 h 1854"/>
              <a:gd name="T30" fmla="*/ 1679575 w 3456"/>
              <a:gd name="T31" fmla="*/ 1768475 h 1854"/>
              <a:gd name="T32" fmla="*/ 1790700 w 3456"/>
              <a:gd name="T33" fmla="*/ 1909763 h 1854"/>
              <a:gd name="T34" fmla="*/ 1901825 w 3456"/>
              <a:gd name="T35" fmla="*/ 2039938 h 1854"/>
              <a:gd name="T36" fmla="*/ 2011363 w 3456"/>
              <a:gd name="T37" fmla="*/ 2155825 h 1854"/>
              <a:gd name="T38" fmla="*/ 2122488 w 3456"/>
              <a:gd name="T39" fmla="*/ 2257425 h 1854"/>
              <a:gd name="T40" fmla="*/ 2230438 w 3456"/>
              <a:gd name="T41" fmla="*/ 2347913 h 1854"/>
              <a:gd name="T42" fmla="*/ 2341563 w 3456"/>
              <a:gd name="T43" fmla="*/ 2427288 h 1854"/>
              <a:gd name="T44" fmla="*/ 2452688 w 3456"/>
              <a:gd name="T45" fmla="*/ 2495550 h 1854"/>
              <a:gd name="T46" fmla="*/ 2563813 w 3456"/>
              <a:gd name="T47" fmla="*/ 2555875 h 1854"/>
              <a:gd name="T48" fmla="*/ 2671763 w 3456"/>
              <a:gd name="T49" fmla="*/ 2609850 h 1854"/>
              <a:gd name="T50" fmla="*/ 2782888 w 3456"/>
              <a:gd name="T51" fmla="*/ 2657475 h 1854"/>
              <a:gd name="T52" fmla="*/ 2894013 w 3456"/>
              <a:gd name="T53" fmla="*/ 2701925 h 1854"/>
              <a:gd name="T54" fmla="*/ 3003550 w 3456"/>
              <a:gd name="T55" fmla="*/ 2740025 h 1854"/>
              <a:gd name="T56" fmla="*/ 3114675 w 3456"/>
              <a:gd name="T57" fmla="*/ 2768600 h 1854"/>
              <a:gd name="T58" fmla="*/ 3222625 w 3456"/>
              <a:gd name="T59" fmla="*/ 2787650 h 1854"/>
              <a:gd name="T60" fmla="*/ 3333750 w 3456"/>
              <a:gd name="T61" fmla="*/ 2805113 h 1854"/>
              <a:gd name="T62" fmla="*/ 3444875 w 3456"/>
              <a:gd name="T63" fmla="*/ 2816225 h 1854"/>
              <a:gd name="T64" fmla="*/ 3556000 w 3456"/>
              <a:gd name="T65" fmla="*/ 2833688 h 1854"/>
              <a:gd name="T66" fmla="*/ 3667125 w 3456"/>
              <a:gd name="T67" fmla="*/ 2852738 h 1854"/>
              <a:gd name="T68" fmla="*/ 3775075 w 3456"/>
              <a:gd name="T69" fmla="*/ 2870200 h 1854"/>
              <a:gd name="T70" fmla="*/ 3884613 w 3456"/>
              <a:gd name="T71" fmla="*/ 2886075 h 1854"/>
              <a:gd name="T72" fmla="*/ 3995738 w 3456"/>
              <a:gd name="T73" fmla="*/ 2895600 h 1854"/>
              <a:gd name="T74" fmla="*/ 4106863 w 3456"/>
              <a:gd name="T75" fmla="*/ 2903538 h 1854"/>
              <a:gd name="T76" fmla="*/ 4217988 w 3456"/>
              <a:gd name="T77" fmla="*/ 2909888 h 1854"/>
              <a:gd name="T78" fmla="*/ 4325938 w 3456"/>
              <a:gd name="T79" fmla="*/ 2914650 h 1854"/>
              <a:gd name="T80" fmla="*/ 4437063 w 3456"/>
              <a:gd name="T81" fmla="*/ 2921000 h 1854"/>
              <a:gd name="T82" fmla="*/ 4548188 w 3456"/>
              <a:gd name="T83" fmla="*/ 2925763 h 1854"/>
              <a:gd name="T84" fmla="*/ 4659313 w 3456"/>
              <a:gd name="T85" fmla="*/ 2928938 h 1854"/>
              <a:gd name="T86" fmla="*/ 4767263 w 3456"/>
              <a:gd name="T87" fmla="*/ 2932113 h 1854"/>
              <a:gd name="T88" fmla="*/ 4876800 w 3456"/>
              <a:gd name="T89" fmla="*/ 2932113 h 1854"/>
              <a:gd name="T90" fmla="*/ 4987925 w 3456"/>
              <a:gd name="T91" fmla="*/ 2932113 h 1854"/>
              <a:gd name="T92" fmla="*/ 5099050 w 3456"/>
              <a:gd name="T93" fmla="*/ 2932113 h 1854"/>
              <a:gd name="T94" fmla="*/ 5210175 w 3456"/>
              <a:gd name="T95" fmla="*/ 2932113 h 1854"/>
              <a:gd name="T96" fmla="*/ 5318125 w 3456"/>
              <a:gd name="T97" fmla="*/ 2935288 h 1854"/>
              <a:gd name="T98" fmla="*/ 5429250 w 3456"/>
              <a:gd name="T99" fmla="*/ 2940050 h 1854"/>
              <a:gd name="T100" fmla="*/ 0 w 3456"/>
              <a:gd name="T101" fmla="*/ 2943225 h 185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456" h="1854">
                <a:moveTo>
                  <a:pt x="0" y="1854"/>
                </a:moveTo>
                <a:lnTo>
                  <a:pt x="0" y="1854"/>
                </a:lnTo>
                <a:lnTo>
                  <a:pt x="18" y="1854"/>
                </a:lnTo>
                <a:lnTo>
                  <a:pt x="34" y="1854"/>
                </a:lnTo>
                <a:lnTo>
                  <a:pt x="51" y="1854"/>
                </a:lnTo>
                <a:lnTo>
                  <a:pt x="69" y="1854"/>
                </a:lnTo>
                <a:lnTo>
                  <a:pt x="85" y="1854"/>
                </a:lnTo>
                <a:lnTo>
                  <a:pt x="103" y="1854"/>
                </a:lnTo>
                <a:lnTo>
                  <a:pt x="121" y="1719"/>
                </a:lnTo>
                <a:lnTo>
                  <a:pt x="137" y="1556"/>
                </a:lnTo>
                <a:lnTo>
                  <a:pt x="155" y="1397"/>
                </a:lnTo>
                <a:lnTo>
                  <a:pt x="173" y="1240"/>
                </a:lnTo>
                <a:lnTo>
                  <a:pt x="189" y="1089"/>
                </a:lnTo>
                <a:lnTo>
                  <a:pt x="207" y="942"/>
                </a:lnTo>
                <a:lnTo>
                  <a:pt x="225" y="803"/>
                </a:lnTo>
                <a:lnTo>
                  <a:pt x="243" y="671"/>
                </a:lnTo>
                <a:lnTo>
                  <a:pt x="259" y="548"/>
                </a:lnTo>
                <a:lnTo>
                  <a:pt x="277" y="435"/>
                </a:lnTo>
                <a:lnTo>
                  <a:pt x="295" y="334"/>
                </a:lnTo>
                <a:lnTo>
                  <a:pt x="311" y="245"/>
                </a:lnTo>
                <a:lnTo>
                  <a:pt x="329" y="170"/>
                </a:lnTo>
                <a:lnTo>
                  <a:pt x="347" y="109"/>
                </a:lnTo>
                <a:lnTo>
                  <a:pt x="363" y="63"/>
                </a:lnTo>
                <a:lnTo>
                  <a:pt x="381" y="30"/>
                </a:lnTo>
                <a:lnTo>
                  <a:pt x="399" y="9"/>
                </a:lnTo>
                <a:lnTo>
                  <a:pt x="417" y="0"/>
                </a:lnTo>
                <a:lnTo>
                  <a:pt x="433" y="2"/>
                </a:lnTo>
                <a:lnTo>
                  <a:pt x="451" y="11"/>
                </a:lnTo>
                <a:lnTo>
                  <a:pt x="469" y="29"/>
                </a:lnTo>
                <a:lnTo>
                  <a:pt x="485" y="54"/>
                </a:lnTo>
                <a:lnTo>
                  <a:pt x="503" y="82"/>
                </a:lnTo>
                <a:lnTo>
                  <a:pt x="521" y="116"/>
                </a:lnTo>
                <a:lnTo>
                  <a:pt x="537" y="154"/>
                </a:lnTo>
                <a:lnTo>
                  <a:pt x="555" y="191"/>
                </a:lnTo>
                <a:lnTo>
                  <a:pt x="573" y="230"/>
                </a:lnTo>
                <a:lnTo>
                  <a:pt x="591" y="270"/>
                </a:lnTo>
                <a:lnTo>
                  <a:pt x="607" y="309"/>
                </a:lnTo>
                <a:lnTo>
                  <a:pt x="625" y="346"/>
                </a:lnTo>
                <a:lnTo>
                  <a:pt x="642" y="384"/>
                </a:lnTo>
                <a:lnTo>
                  <a:pt x="658" y="421"/>
                </a:lnTo>
                <a:lnTo>
                  <a:pt x="676" y="459"/>
                </a:lnTo>
                <a:lnTo>
                  <a:pt x="694" y="494"/>
                </a:lnTo>
                <a:lnTo>
                  <a:pt x="710" y="530"/>
                </a:lnTo>
                <a:lnTo>
                  <a:pt x="728" y="566"/>
                </a:lnTo>
                <a:lnTo>
                  <a:pt x="746" y="600"/>
                </a:lnTo>
                <a:lnTo>
                  <a:pt x="762" y="634"/>
                </a:lnTo>
                <a:lnTo>
                  <a:pt x="780" y="667"/>
                </a:lnTo>
                <a:lnTo>
                  <a:pt x="798" y="700"/>
                </a:lnTo>
                <a:lnTo>
                  <a:pt x="816" y="732"/>
                </a:lnTo>
                <a:lnTo>
                  <a:pt x="832" y="764"/>
                </a:lnTo>
                <a:lnTo>
                  <a:pt x="850" y="794"/>
                </a:lnTo>
                <a:lnTo>
                  <a:pt x="868" y="823"/>
                </a:lnTo>
                <a:lnTo>
                  <a:pt x="884" y="853"/>
                </a:lnTo>
                <a:lnTo>
                  <a:pt x="902" y="882"/>
                </a:lnTo>
                <a:lnTo>
                  <a:pt x="920" y="910"/>
                </a:lnTo>
                <a:lnTo>
                  <a:pt x="936" y="937"/>
                </a:lnTo>
                <a:lnTo>
                  <a:pt x="954" y="964"/>
                </a:lnTo>
                <a:lnTo>
                  <a:pt x="972" y="990"/>
                </a:lnTo>
                <a:lnTo>
                  <a:pt x="990" y="1015"/>
                </a:lnTo>
                <a:lnTo>
                  <a:pt x="1006" y="1040"/>
                </a:lnTo>
                <a:lnTo>
                  <a:pt x="1024" y="1065"/>
                </a:lnTo>
                <a:lnTo>
                  <a:pt x="1042" y="1090"/>
                </a:lnTo>
                <a:lnTo>
                  <a:pt x="1058" y="1114"/>
                </a:lnTo>
                <a:lnTo>
                  <a:pt x="1076" y="1137"/>
                </a:lnTo>
                <a:lnTo>
                  <a:pt x="1094" y="1158"/>
                </a:lnTo>
                <a:lnTo>
                  <a:pt x="1110" y="1181"/>
                </a:lnTo>
                <a:lnTo>
                  <a:pt x="1128" y="1203"/>
                </a:lnTo>
                <a:lnTo>
                  <a:pt x="1146" y="1224"/>
                </a:lnTo>
                <a:lnTo>
                  <a:pt x="1164" y="1244"/>
                </a:lnTo>
                <a:lnTo>
                  <a:pt x="1180" y="1265"/>
                </a:lnTo>
                <a:lnTo>
                  <a:pt x="1198" y="1285"/>
                </a:lnTo>
                <a:lnTo>
                  <a:pt x="1216" y="1303"/>
                </a:lnTo>
                <a:lnTo>
                  <a:pt x="1231" y="1322"/>
                </a:lnTo>
                <a:lnTo>
                  <a:pt x="1249" y="1340"/>
                </a:lnTo>
                <a:lnTo>
                  <a:pt x="1267" y="1358"/>
                </a:lnTo>
                <a:lnTo>
                  <a:pt x="1283" y="1374"/>
                </a:lnTo>
                <a:lnTo>
                  <a:pt x="1301" y="1390"/>
                </a:lnTo>
                <a:lnTo>
                  <a:pt x="1319" y="1406"/>
                </a:lnTo>
                <a:lnTo>
                  <a:pt x="1337" y="1422"/>
                </a:lnTo>
                <a:lnTo>
                  <a:pt x="1353" y="1437"/>
                </a:lnTo>
                <a:lnTo>
                  <a:pt x="1371" y="1451"/>
                </a:lnTo>
                <a:lnTo>
                  <a:pt x="1389" y="1465"/>
                </a:lnTo>
                <a:lnTo>
                  <a:pt x="1405" y="1479"/>
                </a:lnTo>
                <a:lnTo>
                  <a:pt x="1423" y="1492"/>
                </a:lnTo>
                <a:lnTo>
                  <a:pt x="1441" y="1504"/>
                </a:lnTo>
                <a:lnTo>
                  <a:pt x="1457" y="1517"/>
                </a:lnTo>
                <a:lnTo>
                  <a:pt x="1475" y="1529"/>
                </a:lnTo>
                <a:lnTo>
                  <a:pt x="1493" y="1540"/>
                </a:lnTo>
                <a:lnTo>
                  <a:pt x="1509" y="1553"/>
                </a:lnTo>
                <a:lnTo>
                  <a:pt x="1527" y="1562"/>
                </a:lnTo>
                <a:lnTo>
                  <a:pt x="1545" y="1572"/>
                </a:lnTo>
                <a:lnTo>
                  <a:pt x="1563" y="1583"/>
                </a:lnTo>
                <a:lnTo>
                  <a:pt x="1579" y="1592"/>
                </a:lnTo>
                <a:lnTo>
                  <a:pt x="1597" y="1601"/>
                </a:lnTo>
                <a:lnTo>
                  <a:pt x="1615" y="1610"/>
                </a:lnTo>
                <a:lnTo>
                  <a:pt x="1631" y="1619"/>
                </a:lnTo>
                <a:lnTo>
                  <a:pt x="1649" y="1628"/>
                </a:lnTo>
                <a:lnTo>
                  <a:pt x="1667" y="1636"/>
                </a:lnTo>
                <a:lnTo>
                  <a:pt x="1683" y="1644"/>
                </a:lnTo>
                <a:lnTo>
                  <a:pt x="1701" y="1651"/>
                </a:lnTo>
                <a:lnTo>
                  <a:pt x="1719" y="1660"/>
                </a:lnTo>
                <a:lnTo>
                  <a:pt x="1737" y="1667"/>
                </a:lnTo>
                <a:lnTo>
                  <a:pt x="1753" y="1674"/>
                </a:lnTo>
                <a:lnTo>
                  <a:pt x="1771" y="1681"/>
                </a:lnTo>
                <a:lnTo>
                  <a:pt x="1789" y="1688"/>
                </a:lnTo>
                <a:lnTo>
                  <a:pt x="1805" y="1695"/>
                </a:lnTo>
                <a:lnTo>
                  <a:pt x="1823" y="1702"/>
                </a:lnTo>
                <a:lnTo>
                  <a:pt x="1840" y="1708"/>
                </a:lnTo>
                <a:lnTo>
                  <a:pt x="1856" y="1715"/>
                </a:lnTo>
                <a:lnTo>
                  <a:pt x="1874" y="1720"/>
                </a:lnTo>
                <a:lnTo>
                  <a:pt x="1892" y="1726"/>
                </a:lnTo>
                <a:lnTo>
                  <a:pt x="1910" y="1731"/>
                </a:lnTo>
                <a:lnTo>
                  <a:pt x="1926" y="1736"/>
                </a:lnTo>
                <a:lnTo>
                  <a:pt x="1944" y="1740"/>
                </a:lnTo>
                <a:lnTo>
                  <a:pt x="1962" y="1744"/>
                </a:lnTo>
                <a:lnTo>
                  <a:pt x="1978" y="1747"/>
                </a:lnTo>
                <a:lnTo>
                  <a:pt x="1996" y="1751"/>
                </a:lnTo>
                <a:lnTo>
                  <a:pt x="2014" y="1754"/>
                </a:lnTo>
                <a:lnTo>
                  <a:pt x="2030" y="1756"/>
                </a:lnTo>
                <a:lnTo>
                  <a:pt x="2048" y="1760"/>
                </a:lnTo>
                <a:lnTo>
                  <a:pt x="2066" y="1761"/>
                </a:lnTo>
                <a:lnTo>
                  <a:pt x="2084" y="1763"/>
                </a:lnTo>
                <a:lnTo>
                  <a:pt x="2100" y="1767"/>
                </a:lnTo>
                <a:lnTo>
                  <a:pt x="2118" y="1769"/>
                </a:lnTo>
                <a:lnTo>
                  <a:pt x="2136" y="1770"/>
                </a:lnTo>
                <a:lnTo>
                  <a:pt x="2152" y="1772"/>
                </a:lnTo>
                <a:lnTo>
                  <a:pt x="2170" y="1774"/>
                </a:lnTo>
                <a:lnTo>
                  <a:pt x="2188" y="1777"/>
                </a:lnTo>
                <a:lnTo>
                  <a:pt x="2204" y="1779"/>
                </a:lnTo>
                <a:lnTo>
                  <a:pt x="2222" y="1781"/>
                </a:lnTo>
                <a:lnTo>
                  <a:pt x="2240" y="1785"/>
                </a:lnTo>
                <a:lnTo>
                  <a:pt x="2256" y="1788"/>
                </a:lnTo>
                <a:lnTo>
                  <a:pt x="2274" y="1790"/>
                </a:lnTo>
                <a:lnTo>
                  <a:pt x="2292" y="1794"/>
                </a:lnTo>
                <a:lnTo>
                  <a:pt x="2310" y="1797"/>
                </a:lnTo>
                <a:lnTo>
                  <a:pt x="2326" y="1799"/>
                </a:lnTo>
                <a:lnTo>
                  <a:pt x="2344" y="1802"/>
                </a:lnTo>
                <a:lnTo>
                  <a:pt x="2362" y="1806"/>
                </a:lnTo>
                <a:lnTo>
                  <a:pt x="2378" y="1808"/>
                </a:lnTo>
                <a:lnTo>
                  <a:pt x="2396" y="1811"/>
                </a:lnTo>
                <a:lnTo>
                  <a:pt x="2414" y="1813"/>
                </a:lnTo>
                <a:lnTo>
                  <a:pt x="2429" y="1815"/>
                </a:lnTo>
                <a:lnTo>
                  <a:pt x="2447" y="1818"/>
                </a:lnTo>
                <a:lnTo>
                  <a:pt x="2465" y="1820"/>
                </a:lnTo>
                <a:lnTo>
                  <a:pt x="2483" y="1822"/>
                </a:lnTo>
                <a:lnTo>
                  <a:pt x="2499" y="1824"/>
                </a:lnTo>
                <a:lnTo>
                  <a:pt x="2517" y="1824"/>
                </a:lnTo>
                <a:lnTo>
                  <a:pt x="2535" y="1826"/>
                </a:lnTo>
                <a:lnTo>
                  <a:pt x="2551" y="1827"/>
                </a:lnTo>
                <a:lnTo>
                  <a:pt x="2569" y="1827"/>
                </a:lnTo>
                <a:lnTo>
                  <a:pt x="2587" y="1829"/>
                </a:lnTo>
                <a:lnTo>
                  <a:pt x="2603" y="1831"/>
                </a:lnTo>
                <a:lnTo>
                  <a:pt x="2621" y="1831"/>
                </a:lnTo>
                <a:lnTo>
                  <a:pt x="2639" y="1833"/>
                </a:lnTo>
                <a:lnTo>
                  <a:pt x="2657" y="1833"/>
                </a:lnTo>
                <a:lnTo>
                  <a:pt x="2673" y="1835"/>
                </a:lnTo>
                <a:lnTo>
                  <a:pt x="2691" y="1835"/>
                </a:lnTo>
                <a:lnTo>
                  <a:pt x="2709" y="1836"/>
                </a:lnTo>
                <a:lnTo>
                  <a:pt x="2725" y="1836"/>
                </a:lnTo>
                <a:lnTo>
                  <a:pt x="2743" y="1838"/>
                </a:lnTo>
                <a:lnTo>
                  <a:pt x="2761" y="1838"/>
                </a:lnTo>
                <a:lnTo>
                  <a:pt x="2777" y="1840"/>
                </a:lnTo>
                <a:lnTo>
                  <a:pt x="2795" y="1840"/>
                </a:lnTo>
                <a:lnTo>
                  <a:pt x="2813" y="1842"/>
                </a:lnTo>
                <a:lnTo>
                  <a:pt x="2829" y="1842"/>
                </a:lnTo>
                <a:lnTo>
                  <a:pt x="2847" y="1843"/>
                </a:lnTo>
                <a:lnTo>
                  <a:pt x="2865" y="1843"/>
                </a:lnTo>
                <a:lnTo>
                  <a:pt x="2883" y="1843"/>
                </a:lnTo>
                <a:lnTo>
                  <a:pt x="2899" y="1845"/>
                </a:lnTo>
                <a:lnTo>
                  <a:pt x="2917" y="1845"/>
                </a:lnTo>
                <a:lnTo>
                  <a:pt x="2935" y="1845"/>
                </a:lnTo>
                <a:lnTo>
                  <a:pt x="2951" y="1845"/>
                </a:lnTo>
                <a:lnTo>
                  <a:pt x="2969" y="1845"/>
                </a:lnTo>
                <a:lnTo>
                  <a:pt x="2987" y="1845"/>
                </a:lnTo>
                <a:lnTo>
                  <a:pt x="3003" y="1847"/>
                </a:lnTo>
                <a:lnTo>
                  <a:pt x="3021" y="1847"/>
                </a:lnTo>
                <a:lnTo>
                  <a:pt x="3038" y="1847"/>
                </a:lnTo>
                <a:lnTo>
                  <a:pt x="3056" y="1847"/>
                </a:lnTo>
                <a:lnTo>
                  <a:pt x="3072" y="1847"/>
                </a:lnTo>
                <a:lnTo>
                  <a:pt x="3090" y="1847"/>
                </a:lnTo>
                <a:lnTo>
                  <a:pt x="3108" y="1847"/>
                </a:lnTo>
                <a:lnTo>
                  <a:pt x="3124" y="1847"/>
                </a:lnTo>
                <a:lnTo>
                  <a:pt x="3142" y="1847"/>
                </a:lnTo>
                <a:lnTo>
                  <a:pt x="3160" y="1847"/>
                </a:lnTo>
                <a:lnTo>
                  <a:pt x="3176" y="1847"/>
                </a:lnTo>
                <a:lnTo>
                  <a:pt x="3194" y="1847"/>
                </a:lnTo>
                <a:lnTo>
                  <a:pt x="3212" y="1847"/>
                </a:lnTo>
                <a:lnTo>
                  <a:pt x="3230" y="1847"/>
                </a:lnTo>
                <a:lnTo>
                  <a:pt x="3246" y="1847"/>
                </a:lnTo>
                <a:lnTo>
                  <a:pt x="3264" y="1847"/>
                </a:lnTo>
                <a:lnTo>
                  <a:pt x="3282" y="1847"/>
                </a:lnTo>
                <a:lnTo>
                  <a:pt x="3298" y="1847"/>
                </a:lnTo>
                <a:lnTo>
                  <a:pt x="3316" y="1849"/>
                </a:lnTo>
                <a:lnTo>
                  <a:pt x="3334" y="1849"/>
                </a:lnTo>
                <a:lnTo>
                  <a:pt x="3350" y="1849"/>
                </a:lnTo>
                <a:lnTo>
                  <a:pt x="3368" y="1849"/>
                </a:lnTo>
                <a:lnTo>
                  <a:pt x="3386" y="1851"/>
                </a:lnTo>
                <a:lnTo>
                  <a:pt x="3404" y="1851"/>
                </a:lnTo>
                <a:lnTo>
                  <a:pt x="3420" y="1852"/>
                </a:lnTo>
                <a:lnTo>
                  <a:pt x="3438" y="1852"/>
                </a:lnTo>
                <a:lnTo>
                  <a:pt x="3456" y="1854"/>
                </a:lnTo>
                <a:lnTo>
                  <a:pt x="0" y="1854"/>
                </a:lnTo>
                <a:close/>
              </a:path>
            </a:pathLst>
          </a:custGeom>
          <a:solidFill>
            <a:srgbClr val="800000"/>
          </a:solidFill>
          <a:ln w="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9494" name="Line 443">
            <a:extLst>
              <a:ext uri="{FF2B5EF4-FFF2-40B4-BE49-F238E27FC236}">
                <a16:creationId xmlns:a16="http://schemas.microsoft.com/office/drawing/2014/main" id="{DF03D559-46BA-4816-96A3-0B0860BF3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3900" y="4965700"/>
            <a:ext cx="55149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95" name="Line 444">
            <a:extLst>
              <a:ext uri="{FF2B5EF4-FFF2-40B4-BE49-F238E27FC236}">
                <a16:creationId xmlns:a16="http://schemas.microsoft.com/office/drawing/2014/main" id="{8015A40A-7834-44B9-91B9-AB5C1DDF33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93900" y="2011363"/>
            <a:ext cx="1588" cy="29543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96" name="Line 445">
            <a:extLst>
              <a:ext uri="{FF2B5EF4-FFF2-40B4-BE49-F238E27FC236}">
                <a16:creationId xmlns:a16="http://schemas.microsoft.com/office/drawing/2014/main" id="{FDE1EB60-BE46-4771-95AD-CF8A4AAFC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3900" y="2011363"/>
            <a:ext cx="55149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97" name="Line 446">
            <a:extLst>
              <a:ext uri="{FF2B5EF4-FFF2-40B4-BE49-F238E27FC236}">
                <a16:creationId xmlns:a16="http://schemas.microsoft.com/office/drawing/2014/main" id="{F2C33A58-3694-4D62-81F0-0E410BD7E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8875" y="2011363"/>
            <a:ext cx="1588" cy="29543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98" name="Rectangle 454">
            <a:extLst>
              <a:ext uri="{FF2B5EF4-FFF2-40B4-BE49-F238E27FC236}">
                <a16:creationId xmlns:a16="http://schemas.microsoft.com/office/drawing/2014/main" id="{FAFBC6EB-DA77-4E82-94CA-8D64444BD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50196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0</a:t>
            </a:r>
            <a:endParaRPr lang="en-AU" altLang="en-US"/>
          </a:p>
        </p:txBody>
      </p:sp>
      <p:sp>
        <p:nvSpPr>
          <p:cNvPr id="19499" name="Rectangle 455">
            <a:extLst>
              <a:ext uri="{FF2B5EF4-FFF2-40B4-BE49-F238E27FC236}">
                <a16:creationId xmlns:a16="http://schemas.microsoft.com/office/drawing/2014/main" id="{79E3A0AB-CB37-4F68-A8AA-19A2CE617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0" y="5019675"/>
            <a:ext cx="361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250</a:t>
            </a:r>
            <a:endParaRPr lang="en-AU" altLang="en-US"/>
          </a:p>
        </p:txBody>
      </p:sp>
      <p:sp>
        <p:nvSpPr>
          <p:cNvPr id="19500" name="Rectangle 456">
            <a:extLst>
              <a:ext uri="{FF2B5EF4-FFF2-40B4-BE49-F238E27FC236}">
                <a16:creationId xmlns:a16="http://schemas.microsoft.com/office/drawing/2014/main" id="{E75F7FEC-8DB4-417D-B34F-79E60FFB1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288" y="5019675"/>
            <a:ext cx="361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500</a:t>
            </a:r>
            <a:endParaRPr lang="en-AU" altLang="en-US"/>
          </a:p>
        </p:txBody>
      </p:sp>
      <p:sp>
        <p:nvSpPr>
          <p:cNvPr id="19501" name="Rectangle 457">
            <a:extLst>
              <a:ext uri="{FF2B5EF4-FFF2-40B4-BE49-F238E27FC236}">
                <a16:creationId xmlns:a16="http://schemas.microsoft.com/office/drawing/2014/main" id="{CBB1C66E-1453-4865-A6BD-543324759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4238" y="5019675"/>
            <a:ext cx="361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750</a:t>
            </a:r>
            <a:endParaRPr lang="en-AU" altLang="en-US"/>
          </a:p>
        </p:txBody>
      </p:sp>
      <p:sp>
        <p:nvSpPr>
          <p:cNvPr id="19502" name="Rectangle 458">
            <a:extLst>
              <a:ext uri="{FF2B5EF4-FFF2-40B4-BE49-F238E27FC236}">
                <a16:creationId xmlns:a16="http://schemas.microsoft.com/office/drawing/2014/main" id="{07438263-2D04-4979-ACC4-326EB622E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3450" y="5019675"/>
            <a:ext cx="4826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700">
                <a:solidFill>
                  <a:srgbClr val="000000"/>
                </a:solidFill>
              </a:rPr>
              <a:t>1000</a:t>
            </a:r>
            <a:endParaRPr lang="en-AU" altLang="en-US"/>
          </a:p>
        </p:txBody>
      </p:sp>
      <p:sp>
        <p:nvSpPr>
          <p:cNvPr id="19503" name="Line 464">
            <a:extLst>
              <a:ext uri="{FF2B5EF4-FFF2-40B4-BE49-F238E27FC236}">
                <a16:creationId xmlns:a16="http://schemas.microsoft.com/office/drawing/2014/main" id="{EEDBC201-5B39-4BB5-8047-6A65AC765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0463" y="2101850"/>
            <a:ext cx="1587" cy="220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504" name="Text Box 467">
            <a:extLst>
              <a:ext uri="{FF2B5EF4-FFF2-40B4-BE49-F238E27FC236}">
                <a16:creationId xmlns:a16="http://schemas.microsoft.com/office/drawing/2014/main" id="{21584705-6A3E-4C3B-A98E-FF68A1DC5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00" y="25908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>
                <a:solidFill>
                  <a:schemeClr val="tx2"/>
                </a:solidFill>
              </a:rPr>
              <a:t>Mode</a:t>
            </a:r>
          </a:p>
        </p:txBody>
      </p:sp>
      <p:sp>
        <p:nvSpPr>
          <p:cNvPr id="19505" name="Line 468">
            <a:extLst>
              <a:ext uri="{FF2B5EF4-FFF2-40B4-BE49-F238E27FC236}">
                <a16:creationId xmlns:a16="http://schemas.microsoft.com/office/drawing/2014/main" id="{848E22B8-0A42-4DF4-80B9-E22FD62833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79700" y="2044700"/>
            <a:ext cx="0" cy="584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506" name="Text Box 469">
            <a:extLst>
              <a:ext uri="{FF2B5EF4-FFF2-40B4-BE49-F238E27FC236}">
                <a16:creationId xmlns:a16="http://schemas.microsoft.com/office/drawing/2014/main" id="{46356787-F85B-43D5-82A2-8538FFD5D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0100" y="2057400"/>
            <a:ext cx="977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>
                <a:solidFill>
                  <a:srgbClr val="0000FF"/>
                </a:solidFill>
              </a:rPr>
              <a:t>Mean</a:t>
            </a:r>
          </a:p>
        </p:txBody>
      </p:sp>
      <p:sp>
        <p:nvSpPr>
          <p:cNvPr id="19507" name="Line 470">
            <a:extLst>
              <a:ext uri="{FF2B5EF4-FFF2-40B4-BE49-F238E27FC236}">
                <a16:creationId xmlns:a16="http://schemas.microsoft.com/office/drawing/2014/main" id="{6F579DDC-6925-436C-A391-D0AA80DFF5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273300"/>
            <a:ext cx="406400" cy="203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508" name="Text Box 471">
            <a:extLst>
              <a:ext uri="{FF2B5EF4-FFF2-40B4-BE49-F238E27FC236}">
                <a16:creationId xmlns:a16="http://schemas.microsoft.com/office/drawing/2014/main" id="{A308561A-06A1-4C9F-9B29-8DAE864C6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7200" y="41275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>
                <a:solidFill>
                  <a:srgbClr val="009900"/>
                </a:solidFill>
              </a:rPr>
              <a:t>Long tail</a:t>
            </a:r>
          </a:p>
        </p:txBody>
      </p:sp>
      <p:sp>
        <p:nvSpPr>
          <p:cNvPr id="19509" name="Line 472">
            <a:extLst>
              <a:ext uri="{FF2B5EF4-FFF2-40B4-BE49-F238E27FC236}">
                <a16:creationId xmlns:a16="http://schemas.microsoft.com/office/drawing/2014/main" id="{00639CE3-418A-4B33-8337-83CC1490B0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0400" y="4457700"/>
            <a:ext cx="114300" cy="406400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8D95F4F-BD46-48C3-AD90-6C8FAC504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/>
              <a:t>Acknowledgements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62C199A-DECF-48E5-9B40-C5E06DD1F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dirty="0"/>
              <a:t>This presentation is based on:</a:t>
            </a:r>
          </a:p>
          <a:p>
            <a:pPr lvl="1" eaLnBrk="1" hangingPunct="1"/>
            <a:r>
              <a:rPr lang="en-AU" altLang="en-US" dirty="0"/>
              <a:t>Paper presented at 8</a:t>
            </a:r>
            <a:r>
              <a:rPr lang="en-AU" altLang="en-US" baseline="30000" dirty="0"/>
              <a:t>th</a:t>
            </a:r>
            <a:r>
              <a:rPr lang="en-AU" altLang="en-US" dirty="0"/>
              <a:t> IAFSS Symposium in Beijing (2005) prepared by Jamie Vistnes, Stephen Grubits and </a:t>
            </a:r>
            <a:r>
              <a:rPr lang="en-AU" altLang="en-US" dirty="0" err="1"/>
              <a:t>Yaping</a:t>
            </a:r>
            <a:r>
              <a:rPr lang="en-AU" altLang="en-US" dirty="0"/>
              <a:t> He</a:t>
            </a:r>
          </a:p>
          <a:p>
            <a:pPr lvl="1" eaLnBrk="1" hangingPunct="1"/>
            <a:r>
              <a:rPr lang="en-AU" altLang="en-US" dirty="0"/>
              <a:t>Masters Thesis by Jamie Vistnes (2004)</a:t>
            </a:r>
          </a:p>
          <a:p>
            <a:pPr eaLnBrk="1" hangingPunct="1"/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98662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4C3466F-4A10-4EA9-B93F-22F3B56D7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Results</a:t>
            </a:r>
          </a:p>
        </p:txBody>
      </p:sp>
      <p:pic>
        <p:nvPicPr>
          <p:cNvPr id="20483" name="Picture 10">
            <a:extLst>
              <a:ext uri="{FF2B5EF4-FFF2-40B4-BE49-F238E27FC236}">
                <a16:creationId xmlns:a16="http://schemas.microsoft.com/office/drawing/2014/main" id="{21E8B798-A35A-4C66-A406-E17D0ED9DE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3950" y="1193800"/>
            <a:ext cx="7577138" cy="465455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>
            <a:extLst>
              <a:ext uri="{FF2B5EF4-FFF2-40B4-BE49-F238E27FC236}">
                <a16:creationId xmlns:a16="http://schemas.microsoft.com/office/drawing/2014/main" id="{744349C7-6754-4BE7-B7C8-6B9E18077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Results</a:t>
            </a:r>
          </a:p>
        </p:txBody>
      </p:sp>
      <p:pic>
        <p:nvPicPr>
          <p:cNvPr id="21507" name="Picture 8">
            <a:extLst>
              <a:ext uri="{FF2B5EF4-FFF2-40B4-BE49-F238E27FC236}">
                <a16:creationId xmlns:a16="http://schemas.microsoft.com/office/drawing/2014/main" id="{6BEAF64C-442A-4B5C-82B5-15489AD549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2175" y="1260475"/>
            <a:ext cx="8023225" cy="4556125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A951A75-C595-412C-A4DE-E8B7B9350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Results</a:t>
            </a:r>
          </a:p>
        </p:txBody>
      </p:sp>
      <p:pic>
        <p:nvPicPr>
          <p:cNvPr id="22531" name="Picture 10">
            <a:extLst>
              <a:ext uri="{FF2B5EF4-FFF2-40B4-BE49-F238E27FC236}">
                <a16:creationId xmlns:a16="http://schemas.microsoft.com/office/drawing/2014/main" id="{8E7B3B7A-0814-4F56-8C1B-E862F7F3F0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5975" y="1231900"/>
            <a:ext cx="8075613" cy="458470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FED5BD3-8776-4D26-A268-0038443DB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/>
              <a:t>Sensitivities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9131C94-3592-4920-869C-CBB39A7B8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3718153" cy="3860800"/>
          </a:xfrm>
        </p:spPr>
        <p:txBody>
          <a:bodyPr/>
          <a:lstStyle/>
          <a:p>
            <a:pPr eaLnBrk="1" hangingPunct="1"/>
            <a:r>
              <a:rPr lang="en-AU" altLang="en-US" sz="2400" dirty="0"/>
              <a:t>Number of iterations</a:t>
            </a:r>
          </a:p>
          <a:p>
            <a:pPr eaLnBrk="1" hangingPunct="1"/>
            <a:r>
              <a:rPr lang="en-AU" altLang="en-US" sz="2400" dirty="0"/>
              <a:t>Doubling means and standard deviations for time constants</a:t>
            </a:r>
          </a:p>
          <a:p>
            <a:pPr eaLnBrk="1" hangingPunct="1"/>
            <a:r>
              <a:rPr lang="en-AU" altLang="en-US" sz="2400" dirty="0"/>
              <a:t>Regression</a:t>
            </a:r>
          </a:p>
          <a:p>
            <a:pPr eaLnBrk="1" hangingPunct="1"/>
            <a:r>
              <a:rPr lang="en-AU" altLang="en-US" sz="2400" dirty="0"/>
              <a:t>Correlation</a:t>
            </a:r>
          </a:p>
          <a:p>
            <a:pPr lvl="1" eaLnBrk="1" hangingPunct="1"/>
            <a:endParaRPr lang="en-A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258B8F-7771-4AF9-9D7C-96AD77592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753" y="1518082"/>
            <a:ext cx="4206647" cy="38251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FED5BD3-8776-4D26-A268-0038443DB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Conclusions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9131C94-3592-4920-869C-CBB39A7B8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AU" altLang="en-US"/>
              <a:t>The Model:</a:t>
            </a:r>
          </a:p>
          <a:p>
            <a:pPr lvl="1" eaLnBrk="1" hangingPunct="1"/>
            <a:r>
              <a:rPr lang="en-AU" altLang="en-US"/>
              <a:t>Building-occupant interaction</a:t>
            </a:r>
          </a:p>
          <a:p>
            <a:pPr lvl="1" eaLnBrk="1" hangingPunct="1"/>
            <a:r>
              <a:rPr lang="en-AU" altLang="en-US"/>
              <a:t>Uncertainties explicitly treated</a:t>
            </a:r>
          </a:p>
          <a:p>
            <a:pPr lvl="1" eaLnBrk="1" hangingPunct="1"/>
            <a:r>
              <a:rPr lang="en-AU" altLang="en-US"/>
              <a:t>Many factors considered</a:t>
            </a:r>
          </a:p>
          <a:p>
            <a:pPr lvl="1" eaLnBrk="1" hangingPunct="1"/>
            <a:r>
              <a:rPr lang="en-AU" altLang="en-US"/>
              <a:t>Covers variation in behaviour</a:t>
            </a:r>
          </a:p>
          <a:p>
            <a:pPr lvl="1" eaLnBrk="1" hangingPunct="1"/>
            <a:r>
              <a:rPr lang="en-AU" altLang="en-US"/>
              <a:t>Good correlation</a:t>
            </a:r>
          </a:p>
          <a:p>
            <a:pPr lvl="1" eaLnBrk="1" hangingPunct="1"/>
            <a:r>
              <a:rPr lang="en-AU" altLang="en-US"/>
              <a:t>Extensible to treat movement time</a:t>
            </a:r>
          </a:p>
          <a:p>
            <a:pPr lvl="1" eaLnBrk="1" hangingPunct="1"/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2041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86FCC9E-478B-4D4A-AE5E-69FEE7463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Conclusions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B5B5F0B-6B4F-4E01-BD04-E485F1A69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800" dirty="0"/>
              <a:t>Limitations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Markovian process – no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Interactions between individual occupants or occupant groups not considered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Data available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 dirty="0"/>
              <a:t>Guides further research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Nature and times of delay 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Specific occupancies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Outputs would also be useful for input into other probabilistic models</a:t>
            </a:r>
          </a:p>
          <a:p>
            <a:pPr eaLnBrk="1" hangingPunct="1">
              <a:lnSpc>
                <a:spcPct val="90000"/>
              </a:lnSpc>
            </a:pPr>
            <a:endParaRPr lang="en-AU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6C7006F-E5AC-4663-A053-08857629F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Introduction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44A42B6C-B210-40AD-B1D3-F02685115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sz="2800"/>
              <a:t>Evaluation of the required safe egress time is an important step</a:t>
            </a:r>
          </a:p>
          <a:p>
            <a:pPr eaLnBrk="1" hangingPunct="1"/>
            <a:r>
              <a:rPr lang="en-AU" altLang="en-US" sz="2800"/>
              <a:t>Required Safe Egress Time (RSET)</a:t>
            </a:r>
          </a:p>
          <a:p>
            <a:pPr lvl="1" eaLnBrk="1" hangingPunct="1"/>
            <a:r>
              <a:rPr lang="en-AU" altLang="en-US" sz="2400"/>
              <a:t>detection time</a:t>
            </a:r>
          </a:p>
          <a:p>
            <a:pPr lvl="1" eaLnBrk="1" hangingPunct="1"/>
            <a:r>
              <a:rPr lang="en-AU" altLang="en-US" sz="2400"/>
              <a:t>pre-movement time</a:t>
            </a:r>
          </a:p>
          <a:p>
            <a:pPr lvl="1" eaLnBrk="1" hangingPunct="1"/>
            <a:r>
              <a:rPr lang="en-AU" altLang="en-US" sz="2400"/>
              <a:t>movement time</a:t>
            </a:r>
          </a:p>
          <a:p>
            <a:pPr eaLnBrk="1" hangingPunct="1"/>
            <a:r>
              <a:rPr lang="en-AU" altLang="en-US" sz="2800"/>
              <a:t>Parameters that affect pre-movement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E127616-1B27-46DB-BD93-C6E6A67FF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Introduction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0D30ACB-7755-4627-B39B-AF0C1CE65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sz="2400" dirty="0"/>
              <a:t>Some current pre-movement models reviewed</a:t>
            </a:r>
          </a:p>
          <a:p>
            <a:pPr lvl="1" eaLnBrk="1" hangingPunct="1"/>
            <a:r>
              <a:rPr lang="en-AU" altLang="en-US" sz="2000" dirty="0"/>
              <a:t>SFPE Handbook</a:t>
            </a:r>
          </a:p>
          <a:p>
            <a:pPr lvl="1" eaLnBrk="1" hangingPunct="1"/>
            <a:r>
              <a:rPr lang="en-AU" altLang="en-US" sz="2000" dirty="0"/>
              <a:t>Method by Sime</a:t>
            </a:r>
          </a:p>
          <a:p>
            <a:pPr lvl="1" eaLnBrk="1" hangingPunct="1"/>
            <a:r>
              <a:rPr lang="en-AU" altLang="en-US" sz="2000" dirty="0"/>
              <a:t>CESARE Risk</a:t>
            </a:r>
          </a:p>
          <a:p>
            <a:pPr lvl="1" eaLnBrk="1" hangingPunct="1"/>
            <a:r>
              <a:rPr lang="en-AU" altLang="en-US" sz="2000" dirty="0"/>
              <a:t>CRISP</a:t>
            </a:r>
          </a:p>
          <a:p>
            <a:pPr lvl="1" eaLnBrk="1" hangingPunct="1"/>
            <a:r>
              <a:rPr lang="en-AU" altLang="en-US" sz="2000" dirty="0" err="1"/>
              <a:t>FIERAsystem</a:t>
            </a:r>
            <a:endParaRPr lang="en-AU" altLang="en-US" sz="2000" dirty="0"/>
          </a:p>
          <a:p>
            <a:pPr eaLnBrk="1" hangingPunct="1"/>
            <a:r>
              <a:rPr lang="en-AU" altLang="en-US" sz="2400" dirty="0"/>
              <a:t>Findings</a:t>
            </a:r>
          </a:p>
          <a:p>
            <a:pPr lvl="1" eaLnBrk="1" hangingPunct="1"/>
            <a:r>
              <a:rPr lang="en-AU" altLang="en-US" sz="2000" dirty="0"/>
              <a:t>Limited use of probability distributions</a:t>
            </a:r>
          </a:p>
          <a:p>
            <a:pPr lvl="1" eaLnBrk="1" hangingPunct="1"/>
            <a:r>
              <a:rPr lang="en-AU" altLang="en-US" sz="2000" dirty="0"/>
              <a:t>Simplistic treatment of actions using discrete values</a:t>
            </a:r>
          </a:p>
          <a:p>
            <a:pPr lvl="1" eaLnBrk="1" hangingPunct="1"/>
            <a:r>
              <a:rPr lang="en-AU" altLang="en-US" sz="2000" dirty="0"/>
              <a:t>Not accounting for varying abilities within a population</a:t>
            </a:r>
          </a:p>
          <a:p>
            <a:pPr marL="457200" lvl="1" indent="0" eaLnBrk="1" hangingPunct="1">
              <a:buNone/>
            </a:pPr>
            <a:r>
              <a:rPr lang="en-AU" altLang="en-US" dirty="0"/>
              <a:t>  </a:t>
            </a:r>
          </a:p>
          <a:p>
            <a:pPr eaLnBrk="1" hangingPunct="1"/>
            <a:endParaRPr lang="en-AU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3EEC2B6-4B56-4A77-B488-693CFB853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Introduction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7D82CC2-7D52-495E-BA77-280779947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2800"/>
              <a:t>Objective: To develop an occupant </a:t>
            </a:r>
            <a:br>
              <a:rPr lang="en-AU" altLang="en-US" sz="2800"/>
            </a:br>
            <a:r>
              <a:rPr lang="en-AU" altLang="en-US" sz="2800"/>
              <a:t>pre-movement model that will adequately consider both the building and occupant characteristics in estimating the likely pre-movement times of occupants in a fire situation 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800"/>
              <a:t>Improvements on current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/>
              <a:t>More actions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/>
              <a:t>Greater variability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/>
              <a:t>Stochastic treatment</a:t>
            </a:r>
          </a:p>
          <a:p>
            <a:pPr eaLnBrk="1" hangingPunct="1">
              <a:lnSpc>
                <a:spcPct val="80000"/>
              </a:lnSpc>
            </a:pPr>
            <a:endParaRPr lang="en-AU" altLang="en-US" sz="2400"/>
          </a:p>
          <a:p>
            <a:pPr eaLnBrk="1" hangingPunct="1">
              <a:lnSpc>
                <a:spcPct val="80000"/>
              </a:lnSpc>
            </a:pPr>
            <a:endParaRPr lang="en-AU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C14DBD7-C27F-41CD-B845-C43F46C34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Methodology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757948A-42AF-4EC4-8A48-A9B72C7E0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sz="2800"/>
              <a:t>Stochastic system</a:t>
            </a:r>
          </a:p>
          <a:p>
            <a:pPr lvl="1" eaLnBrk="1" hangingPunct="1"/>
            <a:r>
              <a:rPr lang="en-AU" altLang="en-US" sz="2400"/>
              <a:t>dynamic system that involves random parameters or parameters that are too complicated to be described by deterministic means </a:t>
            </a:r>
          </a:p>
          <a:p>
            <a:pPr eaLnBrk="1" hangingPunct="1"/>
            <a:r>
              <a:rPr lang="en-AU" altLang="en-US" sz="2800"/>
              <a:t>Parameters of human behaviour have a large degree of uncertainty or randomness</a:t>
            </a:r>
          </a:p>
          <a:p>
            <a:pPr lvl="1" eaLnBrk="1" hangingPunct="1">
              <a:buFont typeface="Symbol" panose="05050102010706020507" pitchFamily="18" charset="2"/>
              <a:buBlip>
                <a:blip r:embed="rId2"/>
              </a:buBlip>
            </a:pPr>
            <a:r>
              <a:rPr lang="en-AU" altLang="en-US" sz="2400"/>
              <a:t>Best handled with stochastic methodology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A8A0CBB-551E-49CC-B0D8-52B941885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Methodology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FBEDF8C-6115-41C9-A27A-D12ED1E60A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99400" cy="3860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2400"/>
              <a:t>Response Period - Interpretation of the cue as a cause for 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000"/>
              <a:t>time for the interpretation and decision process</a:t>
            </a:r>
            <a:r>
              <a:rPr lang="en-AU" altLang="en-US" sz="24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Delay Period - Occupants undertaking a number of actions prior to evacuating. 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000"/>
              <a:t>which actions occur 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000"/>
              <a:t>how often they occur 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000"/>
              <a:t>time the occupant takes to undertake each action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Occupants have different priorities and varying levels of ability and commitment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000"/>
              <a:t>probabilities of occurrence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000"/>
              <a:t>probability density distribution function</a:t>
            </a:r>
          </a:p>
          <a:p>
            <a:pPr lvl="1" eaLnBrk="1" hangingPunct="1">
              <a:lnSpc>
                <a:spcPct val="80000"/>
              </a:lnSpc>
            </a:pPr>
            <a:endParaRPr lang="en-AU" altLang="en-US" sz="2000"/>
          </a:p>
        </p:txBody>
      </p:sp>
      <p:pic>
        <p:nvPicPr>
          <p:cNvPr id="10244" name="Picture 13">
            <a:extLst>
              <a:ext uri="{FF2B5EF4-FFF2-40B4-BE49-F238E27FC236}">
                <a16:creationId xmlns:a16="http://schemas.microsoft.com/office/drawing/2014/main" id="{1B0B880E-F80C-4A15-A90D-E703D37CCDC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2963" y="4524375"/>
            <a:ext cx="1247775" cy="1279525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F09461F-09CA-4C0E-A9BA-BF510490B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Methodology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0B58130-FF86-40D0-95D5-DB5473594A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3860800"/>
          </a:xfrm>
        </p:spPr>
        <p:txBody>
          <a:bodyPr/>
          <a:lstStyle/>
          <a:p>
            <a:pPr eaLnBrk="1" hangingPunct="1"/>
            <a:r>
              <a:rPr lang="en-AU" altLang="en-US" dirty="0"/>
              <a:t>A limited set of actions are defined</a:t>
            </a:r>
          </a:p>
          <a:p>
            <a:pPr eaLnBrk="1" hangingPunct="1"/>
            <a:r>
              <a:rPr lang="en-AU" altLang="en-US" dirty="0"/>
              <a:t>Probability distribution functions for various actions</a:t>
            </a:r>
          </a:p>
          <a:p>
            <a:pPr eaLnBrk="1" hangingPunct="1"/>
            <a:r>
              <a:rPr lang="en-AU" altLang="en-US" dirty="0"/>
              <a:t>A Monte Carlo simulation utilising a Latin hypercube sampling algorithm</a:t>
            </a:r>
          </a:p>
          <a:p>
            <a:pPr lvl="1" eaLnBrk="1" hangingPunct="1"/>
            <a:r>
              <a:rPr lang="en-AU" altLang="en-US" dirty="0"/>
              <a:t>Divides into regions, values randomly selected within each region</a:t>
            </a:r>
          </a:p>
          <a:p>
            <a:pPr eaLnBrk="1" hangingPunct="1"/>
            <a:r>
              <a:rPr lang="en-AU" altLang="en-US" dirty="0"/>
              <a:t>Microsoft Excel add-in @RISK</a:t>
            </a:r>
          </a:p>
          <a:p>
            <a:pPr eaLnBrk="1" hangingPunct="1"/>
            <a:endParaRPr lang="en-AU" altLang="en-US" dirty="0"/>
          </a:p>
        </p:txBody>
      </p:sp>
      <p:pic>
        <p:nvPicPr>
          <p:cNvPr id="11268" name="Picture 4" descr="MCj03261860000[1]">
            <a:extLst>
              <a:ext uri="{FF2B5EF4-FFF2-40B4-BE49-F238E27FC236}">
                <a16:creationId xmlns:a16="http://schemas.microsoft.com/office/drawing/2014/main" id="{1DD3BBA2-F244-4EEF-9523-CA67EBE5CF9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16738" y="4275138"/>
            <a:ext cx="1482725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5971F4E-BD34-4414-87D0-D648B66F3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Response Time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3EFD799-67C9-41D0-92BA-CF25E9BE1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sz="2800" dirty="0"/>
              <a:t>Every occupant undertakes this process</a:t>
            </a:r>
          </a:p>
          <a:p>
            <a:pPr eaLnBrk="1" hangingPunct="1"/>
            <a:r>
              <a:rPr lang="en-AU" altLang="en-US" sz="2800" dirty="0"/>
              <a:t>General trend in occupant pre-movement suggests a log-normal distribution</a:t>
            </a:r>
          </a:p>
          <a:p>
            <a:pPr eaLnBrk="1" hangingPunct="1"/>
            <a:r>
              <a:rPr lang="en-AU" altLang="en-US" sz="2800" dirty="0"/>
              <a:t>Mean and standard deviation derived from experimental studies of evacuations and current research (refer to references within paper)</a:t>
            </a:r>
          </a:p>
          <a:p>
            <a:pPr eaLnBrk="1" hangingPunct="1"/>
            <a:r>
              <a:rPr lang="en-AU" altLang="en-US" sz="2800" dirty="0"/>
              <a:t>Dependant on warning system (in current model - bell or sounder or EWIS)</a:t>
            </a:r>
            <a:endParaRPr lang="en-AU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FRNSW</Template>
  <TotalTime>1396</TotalTime>
  <Words>711</Words>
  <Application>Microsoft Office PowerPoint</Application>
  <PresentationFormat>On-screen Show (4:3)</PresentationFormat>
  <Paragraphs>174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宋体</vt:lpstr>
      <vt:lpstr>Arial</vt:lpstr>
      <vt:lpstr>Arial Black</vt:lpstr>
      <vt:lpstr>Calibri</vt:lpstr>
      <vt:lpstr>Symbol</vt:lpstr>
      <vt:lpstr>Times New Roman</vt:lpstr>
      <vt:lpstr>Wingdings</vt:lpstr>
      <vt:lpstr>Radial</vt:lpstr>
      <vt:lpstr>Equation</vt:lpstr>
      <vt:lpstr>A Stochastic Approach to Occupant Pre-Movement in Fires </vt:lpstr>
      <vt:lpstr>Acknowledgements</vt:lpstr>
      <vt:lpstr>Introduction</vt:lpstr>
      <vt:lpstr>Introduction</vt:lpstr>
      <vt:lpstr>Introduction</vt:lpstr>
      <vt:lpstr>Methodology</vt:lpstr>
      <vt:lpstr>Methodology</vt:lpstr>
      <vt:lpstr>Methodology</vt:lpstr>
      <vt:lpstr>Response Time</vt:lpstr>
      <vt:lpstr>Delay Actions</vt:lpstr>
      <vt:lpstr>Delay Actions</vt:lpstr>
      <vt:lpstr>Delay Action Probability</vt:lpstr>
      <vt:lpstr>Delay Action Probability</vt:lpstr>
      <vt:lpstr>Delay Action Duration</vt:lpstr>
      <vt:lpstr>Delay Action Duration (ai)</vt:lpstr>
      <vt:lpstr>Pre-Movement Time</vt:lpstr>
      <vt:lpstr>Outline of the Model</vt:lpstr>
      <vt:lpstr>Results</vt:lpstr>
      <vt:lpstr>Results</vt:lpstr>
      <vt:lpstr>Results</vt:lpstr>
      <vt:lpstr>Results</vt:lpstr>
      <vt:lpstr>Results</vt:lpstr>
      <vt:lpstr>Sensitivities</vt:lpstr>
      <vt:lpstr>Conclusions</vt:lpstr>
      <vt:lpstr>Conclusions</vt:lpstr>
    </vt:vector>
  </TitlesOfParts>
  <Company>SGA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Vistnes</dc:creator>
  <cp:lastModifiedBy>Jamie Vistnes</cp:lastModifiedBy>
  <cp:revision>29</cp:revision>
  <dcterms:created xsi:type="dcterms:W3CDTF">2005-07-14T05:14:57Z</dcterms:created>
  <dcterms:modified xsi:type="dcterms:W3CDTF">2017-10-18T02:34:59Z</dcterms:modified>
</cp:coreProperties>
</file>