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sldIdLst>
    <p:sldId id="257" r:id="rId2"/>
    <p:sldId id="275" r:id="rId3"/>
    <p:sldId id="276" r:id="rId4"/>
    <p:sldId id="277" r:id="rId5"/>
    <p:sldId id="258" r:id="rId6"/>
    <p:sldId id="259" r:id="rId7"/>
    <p:sldId id="261" r:id="rId8"/>
    <p:sldId id="262" r:id="rId9"/>
    <p:sldId id="274" r:id="rId10"/>
    <p:sldId id="264" r:id="rId11"/>
    <p:sldId id="265" r:id="rId12"/>
    <p:sldId id="266" r:id="rId13"/>
    <p:sldId id="267" r:id="rId14"/>
    <p:sldId id="268" r:id="rId15"/>
    <p:sldId id="271"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F52102C-B4B2-4161-BC42-56B1FAA5BA2E}">
          <p14:sldIdLst>
            <p14:sldId id="257"/>
            <p14:sldId id="275"/>
            <p14:sldId id="276"/>
            <p14:sldId id="277"/>
            <p14:sldId id="258"/>
            <p14:sldId id="259"/>
            <p14:sldId id="261"/>
            <p14:sldId id="262"/>
            <p14:sldId id="274"/>
            <p14:sldId id="264"/>
            <p14:sldId id="265"/>
            <p14:sldId id="266"/>
            <p14:sldId id="267"/>
            <p14:sldId id="268"/>
            <p14:sldId id="27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817" autoAdjust="0"/>
    <p:restoredTop sz="94660"/>
  </p:normalViewPr>
  <p:slideViewPr>
    <p:cSldViewPr snapToGrid="0">
      <p:cViewPr varScale="1">
        <p:scale>
          <a:sx n="90" d="100"/>
          <a:sy n="90" d="100"/>
        </p:scale>
        <p:origin x="43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6:9 Arup Main Title">
    <p:spTree>
      <p:nvGrpSpPr>
        <p:cNvPr id="1" name=""/>
        <p:cNvGrpSpPr/>
        <p:nvPr/>
      </p:nvGrpSpPr>
      <p:grpSpPr>
        <a:xfrm>
          <a:off x="0" y="0"/>
          <a:ext cx="0" cy="0"/>
          <a:chOff x="0" y="0"/>
          <a:chExt cx="0" cy="0"/>
        </a:xfrm>
      </p:grpSpPr>
      <p:sp>
        <p:nvSpPr>
          <p:cNvPr id="3" name="Title 1"/>
          <p:cNvSpPr>
            <a:spLocks noGrp="1"/>
          </p:cNvSpPr>
          <p:nvPr>
            <p:ph type="title"/>
          </p:nvPr>
        </p:nvSpPr>
        <p:spPr>
          <a:xfrm>
            <a:off x="232846" y="190507"/>
            <a:ext cx="11722100" cy="683948"/>
          </a:xfrm>
          <a:prstGeom prst="rect">
            <a:avLst/>
          </a:prstGeom>
        </p:spPr>
        <p:txBody>
          <a:bodyPr lIns="0" tIns="0" rIns="0" bIns="0">
            <a:noAutofit/>
          </a:bodyPr>
          <a:lstStyle>
            <a:lvl1pPr>
              <a:lnSpc>
                <a:spcPts val="3400"/>
              </a:lnSpc>
              <a:spcBef>
                <a:spcPts val="0"/>
              </a:spcBef>
              <a:defRPr sz="3200">
                <a:solidFill>
                  <a:schemeClr val="accent2"/>
                </a:solidFill>
                <a:latin typeface="Times New Roman"/>
                <a:cs typeface="Times New Roman"/>
              </a:defRPr>
            </a:lvl1pPr>
          </a:lstStyle>
          <a:p>
            <a:r>
              <a:rPr lang="en-US"/>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6:9 Arup Three Objects Option1">
    <p:spTree>
      <p:nvGrpSpPr>
        <p:cNvPr id="1" name=""/>
        <p:cNvGrpSpPr/>
        <p:nvPr/>
      </p:nvGrpSpPr>
      <p:grpSpPr>
        <a:xfrm>
          <a:off x="0" y="0"/>
          <a:ext cx="0" cy="0"/>
          <a:chOff x="0" y="0"/>
          <a:chExt cx="0" cy="0"/>
        </a:xfrm>
      </p:grpSpPr>
      <p:sp>
        <p:nvSpPr>
          <p:cNvPr id="30" name="Text Placeholder 2"/>
          <p:cNvSpPr>
            <a:spLocks noGrp="1"/>
          </p:cNvSpPr>
          <p:nvPr>
            <p:ph type="body" sz="quarter" idx="18" hasCustomPrompt="1"/>
          </p:nvPr>
        </p:nvSpPr>
        <p:spPr>
          <a:xfrm>
            <a:off x="10801678" y="5781261"/>
            <a:ext cx="1156527" cy="227755"/>
          </a:xfrm>
          <a:prstGeom prst="rect">
            <a:avLst/>
          </a:prstGeom>
        </p:spPr>
        <p:txBody>
          <a:bodyPr vert="horz" lIns="0" rIns="0">
            <a:noAutofit/>
          </a:bodyPr>
          <a:lstStyle>
            <a:lvl1pPr marL="0" indent="0" algn="r">
              <a:lnSpc>
                <a:spcPts val="1067"/>
              </a:lnSpc>
              <a:spcBef>
                <a:spcPts val="0"/>
              </a:spcBef>
              <a:buNone/>
              <a:defRPr sz="800">
                <a:latin typeface="Times New Roman"/>
                <a:cs typeface="Times New Roman"/>
              </a:defRPr>
            </a:lvl1pPr>
            <a:lvl2pPr>
              <a:defRPr sz="800"/>
            </a:lvl2pPr>
            <a:lvl3pPr>
              <a:defRPr sz="800"/>
            </a:lvl3pPr>
            <a:lvl4pPr>
              <a:defRPr sz="800"/>
            </a:lvl4pPr>
            <a:lvl5pPr>
              <a:defRPr sz="800"/>
            </a:lvl5pPr>
          </a:lstStyle>
          <a:p>
            <a:r>
              <a:rPr lang="en-US" sz="800" dirty="0"/>
              <a:t>© Image Copyright</a:t>
            </a:r>
          </a:p>
        </p:txBody>
      </p:sp>
      <p:sp>
        <p:nvSpPr>
          <p:cNvPr id="31" name="Text Placeholder 2"/>
          <p:cNvSpPr>
            <a:spLocks noGrp="1"/>
          </p:cNvSpPr>
          <p:nvPr>
            <p:ph type="body" sz="quarter" idx="19" hasCustomPrompt="1"/>
          </p:nvPr>
        </p:nvSpPr>
        <p:spPr>
          <a:xfrm>
            <a:off x="6143540" y="5781264"/>
            <a:ext cx="4320000" cy="297517"/>
          </a:xfrm>
          <a:prstGeom prst="rect">
            <a:avLst/>
          </a:prstGeom>
        </p:spPr>
        <p:txBody>
          <a:bodyPr vert="horz" lIns="0" tIns="36000" rIns="0" bIns="36000">
            <a:noAutofit/>
          </a:bodyPr>
          <a:lstStyle>
            <a:lvl1pPr marL="0" indent="0" algn="l">
              <a:lnSpc>
                <a:spcPts val="1600"/>
              </a:lnSpc>
              <a:spcBef>
                <a:spcPts val="0"/>
              </a:spcBef>
              <a:buNone/>
              <a:defRPr sz="1333">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12" name="Content Placeholder 7"/>
          <p:cNvSpPr>
            <a:spLocks noGrp="1"/>
          </p:cNvSpPr>
          <p:nvPr>
            <p:ph sz="quarter" idx="10" hasCustomPrompt="1"/>
          </p:nvPr>
        </p:nvSpPr>
        <p:spPr>
          <a:xfrm>
            <a:off x="232682" y="190508"/>
            <a:ext cx="5814649" cy="5590761"/>
          </a:xfrm>
          <a:prstGeom prst="rect">
            <a:avLst/>
          </a:prstGeom>
        </p:spPr>
        <p:txBody>
          <a:bodyPr lIns="0" tIns="0" rIns="0" bIns="0">
            <a:normAutofit/>
          </a:bodyPr>
          <a:lstStyle>
            <a:lvl1pPr marL="0" indent="0">
              <a:lnSpc>
                <a:spcPts val="3467"/>
              </a:lnSpc>
              <a:spcBef>
                <a:spcPts val="0"/>
              </a:spcBef>
              <a:buFontTx/>
              <a:buNone/>
              <a:defRPr baseline="0">
                <a:latin typeface="Times New Roman"/>
                <a:cs typeface="Times New Roman"/>
              </a:defRPr>
            </a:lvl1pPr>
          </a:lstStyle>
          <a:p>
            <a:pPr lvl="0"/>
            <a:r>
              <a:rPr lang="en-US" dirty="0"/>
              <a:t>Use to insert images / graphical content by clicking on the icons below</a:t>
            </a:r>
          </a:p>
          <a:p>
            <a:pPr lvl="0"/>
            <a:r>
              <a:rPr lang="en-US" dirty="0"/>
              <a:t>Or small amount of text to compliment images</a:t>
            </a:r>
          </a:p>
        </p:txBody>
      </p:sp>
      <p:sp>
        <p:nvSpPr>
          <p:cNvPr id="13" name="Text Placeholder 2"/>
          <p:cNvSpPr>
            <a:spLocks noGrp="1"/>
          </p:cNvSpPr>
          <p:nvPr>
            <p:ph type="body" sz="quarter" idx="12" hasCustomPrompt="1"/>
          </p:nvPr>
        </p:nvSpPr>
        <p:spPr>
          <a:xfrm>
            <a:off x="4890805" y="5781261"/>
            <a:ext cx="1156527" cy="227755"/>
          </a:xfrm>
          <a:prstGeom prst="rect">
            <a:avLst/>
          </a:prstGeom>
        </p:spPr>
        <p:txBody>
          <a:bodyPr vert="horz" lIns="0" rIns="0">
            <a:noAutofit/>
          </a:bodyPr>
          <a:lstStyle>
            <a:lvl1pPr marL="0" indent="0" algn="r">
              <a:lnSpc>
                <a:spcPts val="1067"/>
              </a:lnSpc>
              <a:spcBef>
                <a:spcPts val="0"/>
              </a:spcBef>
              <a:buNone/>
              <a:defRPr sz="800">
                <a:latin typeface="Times New Roman"/>
                <a:cs typeface="Times New Roman"/>
              </a:defRPr>
            </a:lvl1pPr>
            <a:lvl2pPr>
              <a:defRPr sz="800"/>
            </a:lvl2pPr>
            <a:lvl3pPr>
              <a:defRPr sz="800"/>
            </a:lvl3pPr>
            <a:lvl4pPr>
              <a:defRPr sz="800"/>
            </a:lvl4pPr>
            <a:lvl5pPr>
              <a:defRPr sz="800"/>
            </a:lvl5pPr>
          </a:lstStyle>
          <a:p>
            <a:r>
              <a:rPr lang="en-US" sz="800" dirty="0"/>
              <a:t>© Image Copyright</a:t>
            </a:r>
          </a:p>
        </p:txBody>
      </p:sp>
      <p:sp>
        <p:nvSpPr>
          <p:cNvPr id="15" name="Text Placeholder 2"/>
          <p:cNvSpPr>
            <a:spLocks noGrp="1"/>
          </p:cNvSpPr>
          <p:nvPr>
            <p:ph type="body" sz="quarter" idx="13" hasCustomPrompt="1"/>
          </p:nvPr>
        </p:nvSpPr>
        <p:spPr>
          <a:xfrm>
            <a:off x="232667" y="5781264"/>
            <a:ext cx="4320000" cy="297517"/>
          </a:xfrm>
          <a:prstGeom prst="rect">
            <a:avLst/>
          </a:prstGeom>
        </p:spPr>
        <p:txBody>
          <a:bodyPr vert="horz" lIns="0" tIns="36000" rIns="0" bIns="36000">
            <a:noAutofit/>
          </a:bodyPr>
          <a:lstStyle>
            <a:lvl1pPr marL="0" indent="0" algn="l">
              <a:lnSpc>
                <a:spcPts val="1600"/>
              </a:lnSpc>
              <a:spcBef>
                <a:spcPts val="0"/>
              </a:spcBef>
              <a:buNone/>
              <a:defRPr sz="1333">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17" name="Content Placeholder 7"/>
          <p:cNvSpPr>
            <a:spLocks noGrp="1"/>
          </p:cNvSpPr>
          <p:nvPr>
            <p:ph sz="quarter" idx="20" hasCustomPrompt="1"/>
          </p:nvPr>
        </p:nvSpPr>
        <p:spPr>
          <a:xfrm>
            <a:off x="6143546" y="190500"/>
            <a:ext cx="5814649" cy="2496277"/>
          </a:xfrm>
          <a:prstGeom prst="rect">
            <a:avLst/>
          </a:prstGeom>
        </p:spPr>
        <p:txBody>
          <a:bodyPr lIns="0" tIns="0" rIns="0" bIns="0">
            <a:normAutofit/>
          </a:bodyPr>
          <a:lstStyle>
            <a:lvl1pPr marL="0" indent="0">
              <a:lnSpc>
                <a:spcPts val="3467"/>
              </a:lnSpc>
              <a:spcBef>
                <a:spcPts val="0"/>
              </a:spcBef>
              <a:buFontTx/>
              <a:buNone/>
              <a:defRPr sz="3200" baseline="0">
                <a:latin typeface="Times New Roman"/>
                <a:cs typeface="Times New Roman"/>
              </a:defRPr>
            </a:lvl1pPr>
          </a:lstStyle>
          <a:p>
            <a:pPr lvl="0"/>
            <a:r>
              <a:rPr lang="en-US" dirty="0"/>
              <a:t>Use to insert images / graphical content by clicking on the icons below</a:t>
            </a:r>
          </a:p>
          <a:p>
            <a:pPr lvl="0"/>
            <a:r>
              <a:rPr lang="en-US" dirty="0"/>
              <a:t>Or small amount of text to compliment images</a:t>
            </a:r>
          </a:p>
        </p:txBody>
      </p:sp>
      <p:sp>
        <p:nvSpPr>
          <p:cNvPr id="18" name="Text Placeholder 2"/>
          <p:cNvSpPr>
            <a:spLocks noGrp="1"/>
          </p:cNvSpPr>
          <p:nvPr>
            <p:ph type="body" sz="quarter" idx="21" hasCustomPrompt="1"/>
          </p:nvPr>
        </p:nvSpPr>
        <p:spPr>
          <a:xfrm>
            <a:off x="10801678" y="2686777"/>
            <a:ext cx="1156527" cy="227755"/>
          </a:xfrm>
          <a:prstGeom prst="rect">
            <a:avLst/>
          </a:prstGeom>
        </p:spPr>
        <p:txBody>
          <a:bodyPr vert="horz" lIns="0" rIns="0">
            <a:noAutofit/>
          </a:bodyPr>
          <a:lstStyle>
            <a:lvl1pPr marL="0" indent="0" algn="r">
              <a:lnSpc>
                <a:spcPts val="1067"/>
              </a:lnSpc>
              <a:spcBef>
                <a:spcPts val="0"/>
              </a:spcBef>
              <a:buNone/>
              <a:defRPr sz="800">
                <a:latin typeface="Times New Roman"/>
                <a:cs typeface="Times New Roman"/>
              </a:defRPr>
            </a:lvl1pPr>
            <a:lvl2pPr>
              <a:defRPr sz="800"/>
            </a:lvl2pPr>
            <a:lvl3pPr>
              <a:defRPr sz="800"/>
            </a:lvl3pPr>
            <a:lvl4pPr>
              <a:defRPr sz="800"/>
            </a:lvl4pPr>
            <a:lvl5pPr>
              <a:defRPr sz="800"/>
            </a:lvl5pPr>
          </a:lstStyle>
          <a:p>
            <a:r>
              <a:rPr lang="en-US" sz="800" dirty="0"/>
              <a:t>© Image Copyright</a:t>
            </a:r>
          </a:p>
        </p:txBody>
      </p:sp>
      <p:sp>
        <p:nvSpPr>
          <p:cNvPr id="19" name="Text Placeholder 2"/>
          <p:cNvSpPr>
            <a:spLocks noGrp="1"/>
          </p:cNvSpPr>
          <p:nvPr>
            <p:ph type="body" sz="quarter" idx="22" hasCustomPrompt="1"/>
          </p:nvPr>
        </p:nvSpPr>
        <p:spPr>
          <a:xfrm>
            <a:off x="6143540" y="2686780"/>
            <a:ext cx="4320000" cy="297517"/>
          </a:xfrm>
          <a:prstGeom prst="rect">
            <a:avLst/>
          </a:prstGeom>
        </p:spPr>
        <p:txBody>
          <a:bodyPr vert="horz" lIns="0" tIns="36000" rIns="0" bIns="36000">
            <a:noAutofit/>
          </a:bodyPr>
          <a:lstStyle>
            <a:lvl1pPr marL="0" indent="0" algn="l">
              <a:lnSpc>
                <a:spcPts val="1600"/>
              </a:lnSpc>
              <a:spcBef>
                <a:spcPts val="0"/>
              </a:spcBef>
              <a:buNone/>
              <a:defRPr sz="1333">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14" name="Content Placeholder 7"/>
          <p:cNvSpPr>
            <a:spLocks noGrp="1"/>
          </p:cNvSpPr>
          <p:nvPr>
            <p:ph sz="quarter" idx="23" hasCustomPrompt="1"/>
          </p:nvPr>
        </p:nvSpPr>
        <p:spPr>
          <a:xfrm>
            <a:off x="6143546" y="3284984"/>
            <a:ext cx="5814649" cy="2496277"/>
          </a:xfrm>
          <a:prstGeom prst="rect">
            <a:avLst/>
          </a:prstGeom>
        </p:spPr>
        <p:txBody>
          <a:bodyPr lIns="0" tIns="0" rIns="0" bIns="0">
            <a:normAutofit/>
          </a:bodyPr>
          <a:lstStyle>
            <a:lvl1pPr marL="0" indent="0">
              <a:lnSpc>
                <a:spcPts val="3467"/>
              </a:lnSpc>
              <a:spcBef>
                <a:spcPts val="0"/>
              </a:spcBef>
              <a:buFontTx/>
              <a:buNone/>
              <a:defRPr sz="3200" baseline="0">
                <a:latin typeface="Times New Roman"/>
                <a:cs typeface="Times New Roman"/>
              </a:defRPr>
            </a:lvl1pPr>
          </a:lstStyle>
          <a:p>
            <a:pPr lvl="0"/>
            <a:r>
              <a:rPr lang="en-US" dirty="0"/>
              <a:t>Use to insert images / graphical content by clicking on the icons below</a:t>
            </a:r>
          </a:p>
          <a:p>
            <a:pPr lvl="0"/>
            <a:r>
              <a:rPr lang="en-US" dirty="0"/>
              <a:t>Or small amount of text to compliment images</a:t>
            </a:r>
          </a:p>
        </p:txBody>
      </p:sp>
      <p:sp>
        <p:nvSpPr>
          <p:cNvPr id="22" name="Text Placeholder 3"/>
          <p:cNvSpPr>
            <a:spLocks noGrp="1"/>
          </p:cNvSpPr>
          <p:nvPr>
            <p:ph type="body" sz="quarter" idx="33" hasCustomPrompt="1"/>
          </p:nvPr>
        </p:nvSpPr>
        <p:spPr>
          <a:xfrm>
            <a:off x="528000" y="6258000"/>
            <a:ext cx="10080000" cy="600000"/>
          </a:xfrm>
          <a:prstGeom prst="rect">
            <a:avLst/>
          </a:prstGeom>
        </p:spPr>
        <p:txBody>
          <a:bodyPr vert="horz" wrap="square" lIns="0" tIns="93600" rIns="0" bIns="0">
            <a:noAutofit/>
          </a:bodyPr>
          <a:lstStyle>
            <a:lvl1pPr marL="0" marR="0" indent="0" algn="l" defTabSz="1197317" rtl="0" eaLnBrk="1" fontAlgn="auto" latinLnBrk="0" hangingPunct="1">
              <a:lnSpc>
                <a:spcPts val="2400"/>
              </a:lnSpc>
              <a:spcBef>
                <a:spcPts val="0"/>
              </a:spcBef>
              <a:spcAft>
                <a:spcPts val="0"/>
              </a:spcAft>
              <a:buClrTx/>
              <a:buSzTx/>
              <a:buFont typeface="Arial" pitchFamily="34" charset="0"/>
              <a:buNone/>
              <a:tabLst/>
              <a:defRPr sz="2133" b="0" i="0" baseline="0">
                <a:solidFill>
                  <a:schemeClr val="bg1"/>
                </a:solidFill>
                <a:latin typeface="Times New Roman"/>
                <a:cs typeface="Times New Roman"/>
              </a:defRPr>
            </a:lvl1pPr>
          </a:lstStyle>
          <a:p>
            <a:r>
              <a:rPr lang="en-US" sz="2133" baseline="0" dirty="0"/>
              <a:t>Footer title</a:t>
            </a:r>
            <a:endParaRPr lang="en-US" sz="2400" baseline="0" dirty="0"/>
          </a:p>
        </p:txBody>
      </p:sp>
      <p:sp>
        <p:nvSpPr>
          <p:cNvPr id="24" name="Slide Number Placeholder 14"/>
          <p:cNvSpPr txBox="1"/>
          <p:nvPr/>
        </p:nvSpPr>
        <p:spPr>
          <a:xfrm>
            <a:off x="0" y="6258000"/>
            <a:ext cx="383117" cy="600000"/>
          </a:xfrm>
          <a:prstGeom prst="rect">
            <a:avLst/>
          </a:prstGeom>
        </p:spPr>
        <p:txBody>
          <a:bodyPr lIns="0" tIns="93600" rIns="0" bIns="0" anchor="ctr" anchorCtr="0"/>
          <a:lstStyle>
            <a:defPPr>
              <a:defRPr lang="en-US"/>
            </a:defPPr>
            <a:lvl1pPr marL="0" algn="l" defTabSz="898010" rtl="0" eaLnBrk="1" latinLnBrk="0" hangingPunct="1">
              <a:defRPr sz="1800" kern="1200">
                <a:solidFill>
                  <a:schemeClr val="tx1"/>
                </a:solidFill>
                <a:latin typeface="+mn-lt"/>
                <a:ea typeface="+mn-ea"/>
                <a:cs typeface="+mn-cs"/>
              </a:defRPr>
            </a:lvl1pPr>
            <a:lvl2pPr marL="449005" algn="l" defTabSz="898010" rtl="0" eaLnBrk="1" latinLnBrk="0" hangingPunct="1">
              <a:defRPr sz="1800" kern="1200">
                <a:solidFill>
                  <a:schemeClr val="tx1"/>
                </a:solidFill>
                <a:latin typeface="+mn-lt"/>
                <a:ea typeface="+mn-ea"/>
                <a:cs typeface="+mn-cs"/>
              </a:defRPr>
            </a:lvl2pPr>
            <a:lvl3pPr marL="898010" algn="l" defTabSz="898010" rtl="0" eaLnBrk="1" latinLnBrk="0" hangingPunct="1">
              <a:defRPr sz="1800" kern="1200">
                <a:solidFill>
                  <a:schemeClr val="tx1"/>
                </a:solidFill>
                <a:latin typeface="+mn-lt"/>
                <a:ea typeface="+mn-ea"/>
                <a:cs typeface="+mn-cs"/>
              </a:defRPr>
            </a:lvl3pPr>
            <a:lvl4pPr marL="1347015" algn="l" defTabSz="898010" rtl="0" eaLnBrk="1" latinLnBrk="0" hangingPunct="1">
              <a:defRPr sz="1800" kern="1200">
                <a:solidFill>
                  <a:schemeClr val="tx1"/>
                </a:solidFill>
                <a:latin typeface="+mn-lt"/>
                <a:ea typeface="+mn-ea"/>
                <a:cs typeface="+mn-cs"/>
              </a:defRPr>
            </a:lvl4pPr>
            <a:lvl5pPr marL="1796019" algn="l" defTabSz="898010" rtl="0" eaLnBrk="1" latinLnBrk="0" hangingPunct="1">
              <a:defRPr sz="1800" kern="1200">
                <a:solidFill>
                  <a:schemeClr val="tx1"/>
                </a:solidFill>
                <a:latin typeface="+mn-lt"/>
                <a:ea typeface="+mn-ea"/>
                <a:cs typeface="+mn-cs"/>
              </a:defRPr>
            </a:lvl5pPr>
            <a:lvl6pPr marL="2245024" algn="l" defTabSz="898010" rtl="0" eaLnBrk="1" latinLnBrk="0" hangingPunct="1">
              <a:defRPr sz="1800" kern="1200">
                <a:solidFill>
                  <a:schemeClr val="tx1"/>
                </a:solidFill>
                <a:latin typeface="+mn-lt"/>
                <a:ea typeface="+mn-ea"/>
                <a:cs typeface="+mn-cs"/>
              </a:defRPr>
            </a:lvl6pPr>
            <a:lvl7pPr marL="2694029" algn="l" defTabSz="898010" rtl="0" eaLnBrk="1" latinLnBrk="0" hangingPunct="1">
              <a:defRPr sz="1800" kern="1200">
                <a:solidFill>
                  <a:schemeClr val="tx1"/>
                </a:solidFill>
                <a:latin typeface="+mn-lt"/>
                <a:ea typeface="+mn-ea"/>
                <a:cs typeface="+mn-cs"/>
              </a:defRPr>
            </a:lvl7pPr>
            <a:lvl8pPr marL="3143034" algn="l" defTabSz="898010" rtl="0" eaLnBrk="1" latinLnBrk="0" hangingPunct="1">
              <a:defRPr sz="1800" kern="1200">
                <a:solidFill>
                  <a:schemeClr val="tx1"/>
                </a:solidFill>
                <a:latin typeface="+mn-lt"/>
                <a:ea typeface="+mn-ea"/>
                <a:cs typeface="+mn-cs"/>
              </a:defRPr>
            </a:lvl8pPr>
            <a:lvl9pPr marL="3592038" algn="l" defTabSz="898010" rtl="0" eaLnBrk="1" latinLnBrk="0" hangingPunct="1">
              <a:defRPr sz="1800" kern="1200">
                <a:solidFill>
                  <a:schemeClr val="tx1"/>
                </a:solidFill>
                <a:latin typeface="+mn-lt"/>
                <a:ea typeface="+mn-ea"/>
                <a:cs typeface="+mn-cs"/>
              </a:defRPr>
            </a:lvl9pPr>
          </a:lstStyle>
          <a:p>
            <a:pPr algn="ctr" eaLnBrk="1" fontAlgn="auto" hangingPunct="1">
              <a:lnSpc>
                <a:spcPts val="1333"/>
              </a:lnSpc>
              <a:spcBef>
                <a:spcPts val="0"/>
              </a:spcBef>
              <a:spcAft>
                <a:spcPts val="0"/>
              </a:spcAft>
              <a:defRPr/>
            </a:pPr>
            <a:fld id="{84ADEA5E-D855-46E6-A607-27446C644854}" type="slidenum">
              <a:rPr lang="en-US" sz="1067" b="0" dirty="0">
                <a:solidFill>
                  <a:srgbClr val="FFFFFF"/>
                </a:solidFill>
                <a:latin typeface="Arial"/>
                <a:cs typeface="ＭＳ Ｐゴシック"/>
              </a:rPr>
              <a:pPr algn="ctr" eaLnBrk="1" fontAlgn="auto" hangingPunct="1">
                <a:lnSpc>
                  <a:spcPts val="1333"/>
                </a:lnSpc>
                <a:spcBef>
                  <a:spcPts val="0"/>
                </a:spcBef>
                <a:spcAft>
                  <a:spcPts val="0"/>
                </a:spcAft>
                <a:defRPr/>
              </a:pPr>
              <a:t>‹#›</a:t>
            </a:fld>
            <a:r>
              <a:rPr lang="en-US" sz="1067" b="0" dirty="0">
                <a:solidFill>
                  <a:srgbClr val="FFFFFF"/>
                </a:solidFill>
                <a:latin typeface="Arial"/>
                <a:cs typeface="ＭＳ Ｐゴシック"/>
              </a:rPr>
              <a:t>
              </a:t>
            </a:r>
            <a:endParaRPr lang="en-US" sz="1067" b="0" i="1" dirty="0">
              <a:solidFill>
                <a:srgbClr val="FFFFFF"/>
              </a:solidFill>
              <a:latin typeface="Arial"/>
              <a:cs typeface="ＭＳ Ｐゴシック"/>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6:9 Arup Three Objects Option2">
    <p:spTree>
      <p:nvGrpSpPr>
        <p:cNvPr id="1" name=""/>
        <p:cNvGrpSpPr/>
        <p:nvPr/>
      </p:nvGrpSpPr>
      <p:grpSpPr>
        <a:xfrm>
          <a:off x="0" y="0"/>
          <a:ext cx="0" cy="0"/>
          <a:chOff x="0" y="0"/>
          <a:chExt cx="0" cy="0"/>
        </a:xfrm>
      </p:grpSpPr>
      <p:sp>
        <p:nvSpPr>
          <p:cNvPr id="17" name="Content Placeholder 7"/>
          <p:cNvSpPr>
            <a:spLocks noGrp="1"/>
          </p:cNvSpPr>
          <p:nvPr>
            <p:ph sz="quarter" idx="24" hasCustomPrompt="1"/>
          </p:nvPr>
        </p:nvSpPr>
        <p:spPr>
          <a:xfrm>
            <a:off x="6143546" y="190508"/>
            <a:ext cx="5814649" cy="5590761"/>
          </a:xfrm>
          <a:prstGeom prst="rect">
            <a:avLst/>
          </a:prstGeom>
        </p:spPr>
        <p:txBody>
          <a:bodyPr lIns="0" tIns="0" rIns="0" bIns="0">
            <a:normAutofit/>
          </a:bodyPr>
          <a:lstStyle>
            <a:lvl1pPr marL="0" indent="0">
              <a:lnSpc>
                <a:spcPts val="3467"/>
              </a:lnSpc>
              <a:spcBef>
                <a:spcPts val="0"/>
              </a:spcBef>
              <a:buFontTx/>
              <a:buNone/>
              <a:defRPr baseline="0">
                <a:latin typeface="Times New Roman"/>
                <a:cs typeface="Times New Roman"/>
              </a:defRPr>
            </a:lvl1pPr>
          </a:lstStyle>
          <a:p>
            <a:pPr lvl="0"/>
            <a:r>
              <a:rPr lang="en-US" dirty="0"/>
              <a:t>Use to insert images / graphical content by clicking on the icons below</a:t>
            </a:r>
          </a:p>
          <a:p>
            <a:pPr lvl="0"/>
            <a:r>
              <a:rPr lang="en-US" dirty="0"/>
              <a:t>Or small amount of text to compliment images</a:t>
            </a:r>
          </a:p>
        </p:txBody>
      </p:sp>
      <p:sp>
        <p:nvSpPr>
          <p:cNvPr id="18" name="Text Placeholder 2"/>
          <p:cNvSpPr>
            <a:spLocks noGrp="1"/>
          </p:cNvSpPr>
          <p:nvPr>
            <p:ph type="body" sz="quarter" idx="25" hasCustomPrompt="1"/>
          </p:nvPr>
        </p:nvSpPr>
        <p:spPr>
          <a:xfrm>
            <a:off x="10801678" y="5781261"/>
            <a:ext cx="1156527" cy="227755"/>
          </a:xfrm>
          <a:prstGeom prst="rect">
            <a:avLst/>
          </a:prstGeom>
        </p:spPr>
        <p:txBody>
          <a:bodyPr vert="horz" lIns="0" rIns="0">
            <a:noAutofit/>
          </a:bodyPr>
          <a:lstStyle>
            <a:lvl1pPr marL="0" indent="0" algn="r">
              <a:lnSpc>
                <a:spcPts val="1067"/>
              </a:lnSpc>
              <a:spcBef>
                <a:spcPts val="0"/>
              </a:spcBef>
              <a:buNone/>
              <a:defRPr sz="800">
                <a:latin typeface="Times New Roman"/>
                <a:cs typeface="Times New Roman"/>
              </a:defRPr>
            </a:lvl1pPr>
            <a:lvl2pPr>
              <a:defRPr sz="800"/>
            </a:lvl2pPr>
            <a:lvl3pPr>
              <a:defRPr sz="800"/>
            </a:lvl3pPr>
            <a:lvl4pPr>
              <a:defRPr sz="800"/>
            </a:lvl4pPr>
            <a:lvl5pPr>
              <a:defRPr sz="800"/>
            </a:lvl5pPr>
          </a:lstStyle>
          <a:p>
            <a:r>
              <a:rPr lang="en-US" sz="800" dirty="0"/>
              <a:t>© Image Copyright</a:t>
            </a:r>
          </a:p>
        </p:txBody>
      </p:sp>
      <p:sp>
        <p:nvSpPr>
          <p:cNvPr id="20" name="Content Placeholder 7"/>
          <p:cNvSpPr>
            <a:spLocks noGrp="1"/>
          </p:cNvSpPr>
          <p:nvPr>
            <p:ph sz="quarter" idx="12" hasCustomPrompt="1"/>
          </p:nvPr>
        </p:nvSpPr>
        <p:spPr>
          <a:xfrm>
            <a:off x="232682" y="3284984"/>
            <a:ext cx="5814649" cy="2496277"/>
          </a:xfrm>
          <a:prstGeom prst="rect">
            <a:avLst/>
          </a:prstGeom>
        </p:spPr>
        <p:txBody>
          <a:bodyPr lIns="0" tIns="0" rIns="0" bIns="0">
            <a:normAutofit/>
          </a:bodyPr>
          <a:lstStyle>
            <a:lvl1pPr marL="0" indent="0">
              <a:lnSpc>
                <a:spcPts val="3467"/>
              </a:lnSpc>
              <a:spcBef>
                <a:spcPts val="0"/>
              </a:spcBef>
              <a:buFontTx/>
              <a:buNone/>
              <a:defRPr sz="3200" baseline="0">
                <a:latin typeface="Times New Roman"/>
                <a:cs typeface="Times New Roman"/>
              </a:defRPr>
            </a:lvl1pPr>
          </a:lstStyle>
          <a:p>
            <a:pPr lvl="0"/>
            <a:r>
              <a:rPr lang="en-US" dirty="0"/>
              <a:t>Use to insert images / graphical content by clicking on the icons below</a:t>
            </a:r>
          </a:p>
          <a:p>
            <a:pPr lvl="0"/>
            <a:r>
              <a:rPr lang="en-US" dirty="0"/>
              <a:t>Or small amount of text to compliment images</a:t>
            </a:r>
          </a:p>
        </p:txBody>
      </p:sp>
      <p:sp>
        <p:nvSpPr>
          <p:cNvPr id="21" name="Text Placeholder 2"/>
          <p:cNvSpPr>
            <a:spLocks noGrp="1"/>
          </p:cNvSpPr>
          <p:nvPr>
            <p:ph type="body" sz="quarter" idx="18" hasCustomPrompt="1"/>
          </p:nvPr>
        </p:nvSpPr>
        <p:spPr>
          <a:xfrm>
            <a:off x="4890805" y="5781261"/>
            <a:ext cx="1156527" cy="227755"/>
          </a:xfrm>
          <a:prstGeom prst="rect">
            <a:avLst/>
          </a:prstGeom>
        </p:spPr>
        <p:txBody>
          <a:bodyPr vert="horz" lIns="0" rIns="0">
            <a:noAutofit/>
          </a:bodyPr>
          <a:lstStyle>
            <a:lvl1pPr marL="0" indent="0" algn="r">
              <a:lnSpc>
                <a:spcPts val="1067"/>
              </a:lnSpc>
              <a:spcBef>
                <a:spcPts val="0"/>
              </a:spcBef>
              <a:buNone/>
              <a:defRPr sz="800">
                <a:latin typeface="Times New Roman"/>
                <a:cs typeface="Times New Roman"/>
              </a:defRPr>
            </a:lvl1pPr>
            <a:lvl2pPr>
              <a:defRPr sz="800"/>
            </a:lvl2pPr>
            <a:lvl3pPr>
              <a:defRPr sz="800"/>
            </a:lvl3pPr>
            <a:lvl4pPr>
              <a:defRPr sz="800"/>
            </a:lvl4pPr>
            <a:lvl5pPr>
              <a:defRPr sz="800"/>
            </a:lvl5pPr>
          </a:lstStyle>
          <a:p>
            <a:r>
              <a:rPr lang="en-US" sz="800" dirty="0"/>
              <a:t>© Image Copyright</a:t>
            </a:r>
          </a:p>
        </p:txBody>
      </p:sp>
      <p:sp>
        <p:nvSpPr>
          <p:cNvPr id="22" name="Text Placeholder 2"/>
          <p:cNvSpPr>
            <a:spLocks noGrp="1"/>
          </p:cNvSpPr>
          <p:nvPr>
            <p:ph type="body" sz="quarter" idx="19" hasCustomPrompt="1"/>
          </p:nvPr>
        </p:nvSpPr>
        <p:spPr>
          <a:xfrm>
            <a:off x="232667" y="5781264"/>
            <a:ext cx="4320000" cy="297517"/>
          </a:xfrm>
          <a:prstGeom prst="rect">
            <a:avLst/>
          </a:prstGeom>
        </p:spPr>
        <p:txBody>
          <a:bodyPr vert="horz" lIns="0" tIns="36000" rIns="0" bIns="36000">
            <a:noAutofit/>
          </a:bodyPr>
          <a:lstStyle>
            <a:lvl1pPr marL="0" indent="0" algn="l">
              <a:lnSpc>
                <a:spcPts val="1600"/>
              </a:lnSpc>
              <a:spcBef>
                <a:spcPts val="0"/>
              </a:spcBef>
              <a:buNone/>
              <a:defRPr sz="1333">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23" name="Content Placeholder 7"/>
          <p:cNvSpPr>
            <a:spLocks noGrp="1"/>
          </p:cNvSpPr>
          <p:nvPr>
            <p:ph sz="quarter" idx="20" hasCustomPrompt="1"/>
          </p:nvPr>
        </p:nvSpPr>
        <p:spPr>
          <a:xfrm>
            <a:off x="232682" y="190500"/>
            <a:ext cx="5814649" cy="2496277"/>
          </a:xfrm>
          <a:prstGeom prst="rect">
            <a:avLst/>
          </a:prstGeom>
        </p:spPr>
        <p:txBody>
          <a:bodyPr lIns="0" tIns="0" rIns="0" bIns="0">
            <a:normAutofit/>
          </a:bodyPr>
          <a:lstStyle>
            <a:lvl1pPr marL="0" indent="0">
              <a:lnSpc>
                <a:spcPts val="3467"/>
              </a:lnSpc>
              <a:spcBef>
                <a:spcPts val="0"/>
              </a:spcBef>
              <a:buFontTx/>
              <a:buNone/>
              <a:defRPr sz="3200" baseline="0">
                <a:latin typeface="Times New Roman"/>
                <a:cs typeface="Times New Roman"/>
              </a:defRPr>
            </a:lvl1pPr>
          </a:lstStyle>
          <a:p>
            <a:pPr lvl="0"/>
            <a:r>
              <a:rPr lang="en-US" dirty="0"/>
              <a:t>Use to insert images / graphical content by clicking on the icons below</a:t>
            </a:r>
          </a:p>
          <a:p>
            <a:pPr lvl="0"/>
            <a:r>
              <a:rPr lang="en-US" dirty="0"/>
              <a:t>Or small amount of text to compliment images</a:t>
            </a:r>
          </a:p>
        </p:txBody>
      </p:sp>
      <p:sp>
        <p:nvSpPr>
          <p:cNvPr id="24" name="Text Placeholder 2"/>
          <p:cNvSpPr>
            <a:spLocks noGrp="1"/>
          </p:cNvSpPr>
          <p:nvPr>
            <p:ph type="body" sz="quarter" idx="21" hasCustomPrompt="1"/>
          </p:nvPr>
        </p:nvSpPr>
        <p:spPr>
          <a:xfrm>
            <a:off x="4890805" y="2686777"/>
            <a:ext cx="1156527" cy="227755"/>
          </a:xfrm>
          <a:prstGeom prst="rect">
            <a:avLst/>
          </a:prstGeom>
        </p:spPr>
        <p:txBody>
          <a:bodyPr vert="horz" lIns="0" rIns="0">
            <a:noAutofit/>
          </a:bodyPr>
          <a:lstStyle>
            <a:lvl1pPr marL="0" indent="0" algn="r">
              <a:lnSpc>
                <a:spcPts val="1067"/>
              </a:lnSpc>
              <a:spcBef>
                <a:spcPts val="0"/>
              </a:spcBef>
              <a:buNone/>
              <a:defRPr sz="800">
                <a:latin typeface="Times New Roman"/>
                <a:cs typeface="Times New Roman"/>
              </a:defRPr>
            </a:lvl1pPr>
            <a:lvl2pPr>
              <a:defRPr sz="800"/>
            </a:lvl2pPr>
            <a:lvl3pPr>
              <a:defRPr sz="800"/>
            </a:lvl3pPr>
            <a:lvl4pPr>
              <a:defRPr sz="800"/>
            </a:lvl4pPr>
            <a:lvl5pPr>
              <a:defRPr sz="800"/>
            </a:lvl5pPr>
          </a:lstStyle>
          <a:p>
            <a:r>
              <a:rPr lang="en-US" sz="800" dirty="0"/>
              <a:t>© Image Copyright</a:t>
            </a:r>
          </a:p>
        </p:txBody>
      </p:sp>
      <p:sp>
        <p:nvSpPr>
          <p:cNvPr id="25" name="Text Placeholder 2"/>
          <p:cNvSpPr>
            <a:spLocks noGrp="1"/>
          </p:cNvSpPr>
          <p:nvPr>
            <p:ph type="body" sz="quarter" idx="22" hasCustomPrompt="1"/>
          </p:nvPr>
        </p:nvSpPr>
        <p:spPr>
          <a:xfrm>
            <a:off x="232667" y="2686780"/>
            <a:ext cx="4320000" cy="297517"/>
          </a:xfrm>
          <a:prstGeom prst="rect">
            <a:avLst/>
          </a:prstGeom>
        </p:spPr>
        <p:txBody>
          <a:bodyPr vert="horz" lIns="0" tIns="36000" rIns="0" bIns="36000">
            <a:noAutofit/>
          </a:bodyPr>
          <a:lstStyle>
            <a:lvl1pPr marL="0" indent="0" algn="l">
              <a:lnSpc>
                <a:spcPts val="1600"/>
              </a:lnSpc>
              <a:spcBef>
                <a:spcPts val="0"/>
              </a:spcBef>
              <a:buNone/>
              <a:defRPr sz="1333">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15" name="Text Placeholder 3"/>
          <p:cNvSpPr>
            <a:spLocks noGrp="1"/>
          </p:cNvSpPr>
          <p:nvPr>
            <p:ph type="body" sz="quarter" idx="33" hasCustomPrompt="1"/>
          </p:nvPr>
        </p:nvSpPr>
        <p:spPr>
          <a:xfrm>
            <a:off x="528000" y="6258000"/>
            <a:ext cx="10080000" cy="600000"/>
          </a:xfrm>
          <a:prstGeom prst="rect">
            <a:avLst/>
          </a:prstGeom>
        </p:spPr>
        <p:txBody>
          <a:bodyPr vert="horz" wrap="square" lIns="0" tIns="93600" rIns="0" bIns="0">
            <a:noAutofit/>
          </a:bodyPr>
          <a:lstStyle>
            <a:lvl1pPr marL="0" marR="0" indent="0" algn="l" defTabSz="1197317" rtl="0" eaLnBrk="1" fontAlgn="auto" latinLnBrk="0" hangingPunct="1">
              <a:lnSpc>
                <a:spcPts val="2400"/>
              </a:lnSpc>
              <a:spcBef>
                <a:spcPts val="0"/>
              </a:spcBef>
              <a:spcAft>
                <a:spcPts val="0"/>
              </a:spcAft>
              <a:buClrTx/>
              <a:buSzTx/>
              <a:buFont typeface="Arial" pitchFamily="34" charset="0"/>
              <a:buNone/>
              <a:tabLst/>
              <a:defRPr sz="2133" b="0" i="0" baseline="0">
                <a:solidFill>
                  <a:schemeClr val="bg1"/>
                </a:solidFill>
                <a:latin typeface="Times New Roman"/>
                <a:cs typeface="Times New Roman"/>
              </a:defRPr>
            </a:lvl1pPr>
          </a:lstStyle>
          <a:p>
            <a:r>
              <a:rPr lang="en-US" sz="2133" baseline="0" dirty="0"/>
              <a:t>Footer title</a:t>
            </a:r>
            <a:endParaRPr lang="en-US" sz="2400" baseline="0" dirty="0"/>
          </a:p>
        </p:txBody>
      </p:sp>
      <p:sp>
        <p:nvSpPr>
          <p:cNvPr id="13" name="Text Placeholder 2"/>
          <p:cNvSpPr>
            <a:spLocks noGrp="1"/>
          </p:cNvSpPr>
          <p:nvPr>
            <p:ph type="body" sz="quarter" idx="34" hasCustomPrompt="1"/>
          </p:nvPr>
        </p:nvSpPr>
        <p:spPr>
          <a:xfrm>
            <a:off x="6144005" y="5781264"/>
            <a:ext cx="4320000" cy="297517"/>
          </a:xfrm>
          <a:prstGeom prst="rect">
            <a:avLst/>
          </a:prstGeom>
        </p:spPr>
        <p:txBody>
          <a:bodyPr vert="horz" wrap="square" lIns="0" tIns="36000" rIns="0" bIns="36000">
            <a:noAutofit/>
          </a:bodyPr>
          <a:lstStyle>
            <a:lvl1pPr marL="0" indent="0" algn="l">
              <a:lnSpc>
                <a:spcPts val="1600"/>
              </a:lnSpc>
              <a:spcBef>
                <a:spcPts val="0"/>
              </a:spcBef>
              <a:buNone/>
              <a:defRPr sz="1333">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14" name="Slide Number Placeholder 14"/>
          <p:cNvSpPr txBox="1"/>
          <p:nvPr/>
        </p:nvSpPr>
        <p:spPr>
          <a:xfrm>
            <a:off x="0" y="6258000"/>
            <a:ext cx="383117" cy="600000"/>
          </a:xfrm>
          <a:prstGeom prst="rect">
            <a:avLst/>
          </a:prstGeom>
        </p:spPr>
        <p:txBody>
          <a:bodyPr lIns="0" tIns="93600" rIns="0" bIns="0" anchor="ctr" anchorCtr="0"/>
          <a:lstStyle>
            <a:defPPr>
              <a:defRPr lang="en-US"/>
            </a:defPPr>
            <a:lvl1pPr marL="0" algn="l" defTabSz="898010" rtl="0" eaLnBrk="1" latinLnBrk="0" hangingPunct="1">
              <a:defRPr sz="1800" kern="1200">
                <a:solidFill>
                  <a:schemeClr val="tx1"/>
                </a:solidFill>
                <a:latin typeface="+mn-lt"/>
                <a:ea typeface="+mn-ea"/>
                <a:cs typeface="+mn-cs"/>
              </a:defRPr>
            </a:lvl1pPr>
            <a:lvl2pPr marL="449005" algn="l" defTabSz="898010" rtl="0" eaLnBrk="1" latinLnBrk="0" hangingPunct="1">
              <a:defRPr sz="1800" kern="1200">
                <a:solidFill>
                  <a:schemeClr val="tx1"/>
                </a:solidFill>
                <a:latin typeface="+mn-lt"/>
                <a:ea typeface="+mn-ea"/>
                <a:cs typeface="+mn-cs"/>
              </a:defRPr>
            </a:lvl2pPr>
            <a:lvl3pPr marL="898010" algn="l" defTabSz="898010" rtl="0" eaLnBrk="1" latinLnBrk="0" hangingPunct="1">
              <a:defRPr sz="1800" kern="1200">
                <a:solidFill>
                  <a:schemeClr val="tx1"/>
                </a:solidFill>
                <a:latin typeface="+mn-lt"/>
                <a:ea typeface="+mn-ea"/>
                <a:cs typeface="+mn-cs"/>
              </a:defRPr>
            </a:lvl3pPr>
            <a:lvl4pPr marL="1347015" algn="l" defTabSz="898010" rtl="0" eaLnBrk="1" latinLnBrk="0" hangingPunct="1">
              <a:defRPr sz="1800" kern="1200">
                <a:solidFill>
                  <a:schemeClr val="tx1"/>
                </a:solidFill>
                <a:latin typeface="+mn-lt"/>
                <a:ea typeface="+mn-ea"/>
                <a:cs typeface="+mn-cs"/>
              </a:defRPr>
            </a:lvl4pPr>
            <a:lvl5pPr marL="1796019" algn="l" defTabSz="898010" rtl="0" eaLnBrk="1" latinLnBrk="0" hangingPunct="1">
              <a:defRPr sz="1800" kern="1200">
                <a:solidFill>
                  <a:schemeClr val="tx1"/>
                </a:solidFill>
                <a:latin typeface="+mn-lt"/>
                <a:ea typeface="+mn-ea"/>
                <a:cs typeface="+mn-cs"/>
              </a:defRPr>
            </a:lvl5pPr>
            <a:lvl6pPr marL="2245024" algn="l" defTabSz="898010" rtl="0" eaLnBrk="1" latinLnBrk="0" hangingPunct="1">
              <a:defRPr sz="1800" kern="1200">
                <a:solidFill>
                  <a:schemeClr val="tx1"/>
                </a:solidFill>
                <a:latin typeface="+mn-lt"/>
                <a:ea typeface="+mn-ea"/>
                <a:cs typeface="+mn-cs"/>
              </a:defRPr>
            </a:lvl6pPr>
            <a:lvl7pPr marL="2694029" algn="l" defTabSz="898010" rtl="0" eaLnBrk="1" latinLnBrk="0" hangingPunct="1">
              <a:defRPr sz="1800" kern="1200">
                <a:solidFill>
                  <a:schemeClr val="tx1"/>
                </a:solidFill>
                <a:latin typeface="+mn-lt"/>
                <a:ea typeface="+mn-ea"/>
                <a:cs typeface="+mn-cs"/>
              </a:defRPr>
            </a:lvl7pPr>
            <a:lvl8pPr marL="3143034" algn="l" defTabSz="898010" rtl="0" eaLnBrk="1" latinLnBrk="0" hangingPunct="1">
              <a:defRPr sz="1800" kern="1200">
                <a:solidFill>
                  <a:schemeClr val="tx1"/>
                </a:solidFill>
                <a:latin typeface="+mn-lt"/>
                <a:ea typeface="+mn-ea"/>
                <a:cs typeface="+mn-cs"/>
              </a:defRPr>
            </a:lvl8pPr>
            <a:lvl9pPr marL="3592038" algn="l" defTabSz="898010" rtl="0" eaLnBrk="1" latinLnBrk="0" hangingPunct="1">
              <a:defRPr sz="1800" kern="1200">
                <a:solidFill>
                  <a:schemeClr val="tx1"/>
                </a:solidFill>
                <a:latin typeface="+mn-lt"/>
                <a:ea typeface="+mn-ea"/>
                <a:cs typeface="+mn-cs"/>
              </a:defRPr>
            </a:lvl9pPr>
          </a:lstStyle>
          <a:p>
            <a:pPr algn="ctr" eaLnBrk="1" fontAlgn="auto" hangingPunct="1">
              <a:lnSpc>
                <a:spcPts val="1333"/>
              </a:lnSpc>
              <a:spcBef>
                <a:spcPts val="0"/>
              </a:spcBef>
              <a:spcAft>
                <a:spcPts val="0"/>
              </a:spcAft>
              <a:defRPr/>
            </a:pPr>
            <a:fld id="{84ADEA5E-D855-46E6-A607-27446C644854}" type="slidenum">
              <a:rPr lang="en-US" sz="1067" b="0" dirty="0">
                <a:solidFill>
                  <a:srgbClr val="FFFFFF"/>
                </a:solidFill>
                <a:latin typeface="Arial"/>
                <a:cs typeface="ＭＳ Ｐゴシック"/>
              </a:rPr>
              <a:pPr algn="ctr" eaLnBrk="1" fontAlgn="auto" hangingPunct="1">
                <a:lnSpc>
                  <a:spcPts val="1333"/>
                </a:lnSpc>
                <a:spcBef>
                  <a:spcPts val="0"/>
                </a:spcBef>
                <a:spcAft>
                  <a:spcPts val="0"/>
                </a:spcAft>
                <a:defRPr/>
              </a:pPr>
              <a:t>‹#›</a:t>
            </a:fld>
            <a:r>
              <a:rPr lang="en-US" sz="1067" b="0" dirty="0">
                <a:solidFill>
                  <a:srgbClr val="FFFFFF"/>
                </a:solidFill>
                <a:latin typeface="Arial"/>
                <a:cs typeface="ＭＳ Ｐゴシック"/>
              </a:rPr>
              <a:t>
              </a:t>
            </a:r>
            <a:endParaRPr lang="en-US" sz="1067" b="0" i="1" dirty="0">
              <a:solidFill>
                <a:srgbClr val="FFFFFF"/>
              </a:solidFill>
              <a:latin typeface="Arial"/>
              <a:cs typeface="ＭＳ Ｐゴシック"/>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6:9 Arup Four Objects">
    <p:spTree>
      <p:nvGrpSpPr>
        <p:cNvPr id="1" name=""/>
        <p:cNvGrpSpPr/>
        <p:nvPr/>
      </p:nvGrpSpPr>
      <p:grpSpPr>
        <a:xfrm>
          <a:off x="0" y="0"/>
          <a:ext cx="0" cy="0"/>
          <a:chOff x="0" y="0"/>
          <a:chExt cx="0" cy="0"/>
        </a:xfrm>
      </p:grpSpPr>
      <p:sp>
        <p:nvSpPr>
          <p:cNvPr id="17" name="Content Placeholder 7"/>
          <p:cNvSpPr>
            <a:spLocks noGrp="1"/>
          </p:cNvSpPr>
          <p:nvPr>
            <p:ph sz="quarter" idx="12" hasCustomPrompt="1"/>
          </p:nvPr>
        </p:nvSpPr>
        <p:spPr>
          <a:xfrm>
            <a:off x="232682" y="3284984"/>
            <a:ext cx="5814649" cy="2496277"/>
          </a:xfrm>
          <a:prstGeom prst="rect">
            <a:avLst/>
          </a:prstGeom>
        </p:spPr>
        <p:txBody>
          <a:bodyPr lIns="0" tIns="0" rIns="0" bIns="0">
            <a:normAutofit/>
          </a:bodyPr>
          <a:lstStyle>
            <a:lvl1pPr marL="0" indent="0">
              <a:lnSpc>
                <a:spcPts val="3467"/>
              </a:lnSpc>
              <a:spcBef>
                <a:spcPts val="0"/>
              </a:spcBef>
              <a:buFontTx/>
              <a:buNone/>
              <a:defRPr sz="3200" baseline="0">
                <a:latin typeface="Times New Roman"/>
                <a:cs typeface="Times New Roman"/>
              </a:defRPr>
            </a:lvl1pPr>
          </a:lstStyle>
          <a:p>
            <a:pPr lvl="0"/>
            <a:r>
              <a:rPr lang="en-US" dirty="0"/>
              <a:t>Use to insert images / graphical content by clicking on the icons below</a:t>
            </a:r>
          </a:p>
          <a:p>
            <a:pPr lvl="0"/>
            <a:r>
              <a:rPr lang="en-US" dirty="0"/>
              <a:t>Or small amount of text to compliment images</a:t>
            </a:r>
          </a:p>
        </p:txBody>
      </p:sp>
      <p:sp>
        <p:nvSpPr>
          <p:cNvPr id="18" name="Text Placeholder 2"/>
          <p:cNvSpPr>
            <a:spLocks noGrp="1"/>
          </p:cNvSpPr>
          <p:nvPr>
            <p:ph type="body" sz="quarter" idx="18" hasCustomPrompt="1"/>
          </p:nvPr>
        </p:nvSpPr>
        <p:spPr>
          <a:xfrm>
            <a:off x="4890805" y="5781261"/>
            <a:ext cx="1156527" cy="227755"/>
          </a:xfrm>
          <a:prstGeom prst="rect">
            <a:avLst/>
          </a:prstGeom>
        </p:spPr>
        <p:txBody>
          <a:bodyPr vert="horz" lIns="0" rIns="0">
            <a:noAutofit/>
          </a:bodyPr>
          <a:lstStyle>
            <a:lvl1pPr marL="0" indent="0" algn="r">
              <a:lnSpc>
                <a:spcPts val="1067"/>
              </a:lnSpc>
              <a:spcBef>
                <a:spcPts val="0"/>
              </a:spcBef>
              <a:buNone/>
              <a:defRPr sz="800">
                <a:latin typeface="Times New Roman"/>
                <a:cs typeface="Times New Roman"/>
              </a:defRPr>
            </a:lvl1pPr>
            <a:lvl2pPr>
              <a:defRPr sz="800"/>
            </a:lvl2pPr>
            <a:lvl3pPr>
              <a:defRPr sz="800"/>
            </a:lvl3pPr>
            <a:lvl4pPr>
              <a:defRPr sz="800"/>
            </a:lvl4pPr>
            <a:lvl5pPr>
              <a:defRPr sz="800"/>
            </a:lvl5pPr>
          </a:lstStyle>
          <a:p>
            <a:r>
              <a:rPr lang="en-US" sz="800" dirty="0"/>
              <a:t>© Image Copyright</a:t>
            </a:r>
          </a:p>
        </p:txBody>
      </p:sp>
      <p:sp>
        <p:nvSpPr>
          <p:cNvPr id="19" name="Text Placeholder 2"/>
          <p:cNvSpPr>
            <a:spLocks noGrp="1"/>
          </p:cNvSpPr>
          <p:nvPr>
            <p:ph type="body" sz="quarter" idx="19" hasCustomPrompt="1"/>
          </p:nvPr>
        </p:nvSpPr>
        <p:spPr>
          <a:xfrm>
            <a:off x="232667" y="5781264"/>
            <a:ext cx="4320000" cy="297517"/>
          </a:xfrm>
          <a:prstGeom prst="rect">
            <a:avLst/>
          </a:prstGeom>
        </p:spPr>
        <p:txBody>
          <a:bodyPr vert="horz" lIns="0" tIns="36000" rIns="0" bIns="36000">
            <a:noAutofit/>
          </a:bodyPr>
          <a:lstStyle>
            <a:lvl1pPr marL="0" indent="0" algn="l">
              <a:lnSpc>
                <a:spcPts val="1600"/>
              </a:lnSpc>
              <a:spcBef>
                <a:spcPts val="0"/>
              </a:spcBef>
              <a:buNone/>
              <a:defRPr sz="1333">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24" name="Content Placeholder 7"/>
          <p:cNvSpPr>
            <a:spLocks noGrp="1"/>
          </p:cNvSpPr>
          <p:nvPr>
            <p:ph sz="quarter" idx="20" hasCustomPrompt="1"/>
          </p:nvPr>
        </p:nvSpPr>
        <p:spPr>
          <a:xfrm>
            <a:off x="232682" y="190500"/>
            <a:ext cx="5814649" cy="2496277"/>
          </a:xfrm>
          <a:prstGeom prst="rect">
            <a:avLst/>
          </a:prstGeom>
        </p:spPr>
        <p:txBody>
          <a:bodyPr lIns="0" tIns="0" rIns="0" bIns="0">
            <a:normAutofit/>
          </a:bodyPr>
          <a:lstStyle>
            <a:lvl1pPr marL="0" indent="0">
              <a:lnSpc>
                <a:spcPts val="3467"/>
              </a:lnSpc>
              <a:spcBef>
                <a:spcPts val="0"/>
              </a:spcBef>
              <a:buFontTx/>
              <a:buNone/>
              <a:defRPr sz="3200" baseline="0">
                <a:latin typeface="Times New Roman"/>
                <a:cs typeface="Times New Roman"/>
              </a:defRPr>
            </a:lvl1pPr>
          </a:lstStyle>
          <a:p>
            <a:pPr lvl="0"/>
            <a:r>
              <a:rPr lang="en-US" dirty="0"/>
              <a:t>Use to insert images / graphical content by clicking on the icons below</a:t>
            </a:r>
          </a:p>
          <a:p>
            <a:pPr lvl="0"/>
            <a:r>
              <a:rPr lang="en-US" dirty="0"/>
              <a:t>Or small amount of text to compliment images</a:t>
            </a:r>
          </a:p>
        </p:txBody>
      </p:sp>
      <p:sp>
        <p:nvSpPr>
          <p:cNvPr id="25" name="Text Placeholder 2"/>
          <p:cNvSpPr>
            <a:spLocks noGrp="1"/>
          </p:cNvSpPr>
          <p:nvPr>
            <p:ph type="body" sz="quarter" idx="21" hasCustomPrompt="1"/>
          </p:nvPr>
        </p:nvSpPr>
        <p:spPr>
          <a:xfrm>
            <a:off x="4890805" y="2686777"/>
            <a:ext cx="1156527" cy="227755"/>
          </a:xfrm>
          <a:prstGeom prst="rect">
            <a:avLst/>
          </a:prstGeom>
        </p:spPr>
        <p:txBody>
          <a:bodyPr vert="horz" lIns="0" rIns="0">
            <a:noAutofit/>
          </a:bodyPr>
          <a:lstStyle>
            <a:lvl1pPr marL="0" indent="0" algn="r">
              <a:lnSpc>
                <a:spcPts val="1067"/>
              </a:lnSpc>
              <a:spcBef>
                <a:spcPts val="0"/>
              </a:spcBef>
              <a:buNone/>
              <a:defRPr sz="800">
                <a:latin typeface="Times New Roman"/>
                <a:cs typeface="Times New Roman"/>
              </a:defRPr>
            </a:lvl1pPr>
            <a:lvl2pPr>
              <a:defRPr sz="800"/>
            </a:lvl2pPr>
            <a:lvl3pPr>
              <a:defRPr sz="800"/>
            </a:lvl3pPr>
            <a:lvl4pPr>
              <a:defRPr sz="800"/>
            </a:lvl4pPr>
            <a:lvl5pPr>
              <a:defRPr sz="800"/>
            </a:lvl5pPr>
          </a:lstStyle>
          <a:p>
            <a:r>
              <a:rPr lang="en-US" sz="800" dirty="0"/>
              <a:t>© Image Copyright</a:t>
            </a:r>
          </a:p>
        </p:txBody>
      </p:sp>
      <p:sp>
        <p:nvSpPr>
          <p:cNvPr id="26" name="Text Placeholder 2"/>
          <p:cNvSpPr>
            <a:spLocks noGrp="1"/>
          </p:cNvSpPr>
          <p:nvPr>
            <p:ph type="body" sz="quarter" idx="22" hasCustomPrompt="1"/>
          </p:nvPr>
        </p:nvSpPr>
        <p:spPr>
          <a:xfrm>
            <a:off x="232667" y="2686780"/>
            <a:ext cx="4320000" cy="297517"/>
          </a:xfrm>
          <a:prstGeom prst="rect">
            <a:avLst/>
          </a:prstGeom>
        </p:spPr>
        <p:txBody>
          <a:bodyPr vert="horz" lIns="0" tIns="36000" rIns="0" bIns="36000">
            <a:noAutofit/>
          </a:bodyPr>
          <a:lstStyle>
            <a:lvl1pPr marL="0" indent="0" algn="l">
              <a:lnSpc>
                <a:spcPts val="1600"/>
              </a:lnSpc>
              <a:spcBef>
                <a:spcPts val="0"/>
              </a:spcBef>
              <a:buNone/>
              <a:defRPr sz="1333">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30" name="Content Placeholder 7"/>
          <p:cNvSpPr>
            <a:spLocks noGrp="1"/>
          </p:cNvSpPr>
          <p:nvPr>
            <p:ph sz="quarter" idx="26" hasCustomPrompt="1"/>
          </p:nvPr>
        </p:nvSpPr>
        <p:spPr>
          <a:xfrm>
            <a:off x="6143546" y="190500"/>
            <a:ext cx="5814649" cy="2496277"/>
          </a:xfrm>
          <a:prstGeom prst="rect">
            <a:avLst/>
          </a:prstGeom>
        </p:spPr>
        <p:txBody>
          <a:bodyPr lIns="0" tIns="0" rIns="0" bIns="0">
            <a:normAutofit/>
          </a:bodyPr>
          <a:lstStyle>
            <a:lvl1pPr marL="0" indent="0">
              <a:lnSpc>
                <a:spcPts val="3467"/>
              </a:lnSpc>
              <a:spcBef>
                <a:spcPts val="0"/>
              </a:spcBef>
              <a:buFontTx/>
              <a:buNone/>
              <a:defRPr sz="3200" baseline="0">
                <a:latin typeface="Times New Roman"/>
                <a:cs typeface="Times New Roman"/>
              </a:defRPr>
            </a:lvl1pPr>
          </a:lstStyle>
          <a:p>
            <a:pPr lvl="0"/>
            <a:r>
              <a:rPr lang="en-US" dirty="0"/>
              <a:t>Use to insert images / graphical content by clicking on the icons below</a:t>
            </a:r>
          </a:p>
          <a:p>
            <a:pPr lvl="0"/>
            <a:r>
              <a:rPr lang="en-US" dirty="0"/>
              <a:t>Or small amount of text to compliment images</a:t>
            </a:r>
          </a:p>
        </p:txBody>
      </p:sp>
      <p:sp>
        <p:nvSpPr>
          <p:cNvPr id="31" name="Text Placeholder 2"/>
          <p:cNvSpPr>
            <a:spLocks noGrp="1"/>
          </p:cNvSpPr>
          <p:nvPr>
            <p:ph type="body" sz="quarter" idx="27" hasCustomPrompt="1"/>
          </p:nvPr>
        </p:nvSpPr>
        <p:spPr>
          <a:xfrm>
            <a:off x="10801678" y="2686777"/>
            <a:ext cx="1156527" cy="227755"/>
          </a:xfrm>
          <a:prstGeom prst="rect">
            <a:avLst/>
          </a:prstGeom>
        </p:spPr>
        <p:txBody>
          <a:bodyPr vert="horz" lIns="0" rIns="0">
            <a:noAutofit/>
          </a:bodyPr>
          <a:lstStyle>
            <a:lvl1pPr marL="0" indent="0" algn="r">
              <a:lnSpc>
                <a:spcPts val="1067"/>
              </a:lnSpc>
              <a:spcBef>
                <a:spcPts val="0"/>
              </a:spcBef>
              <a:buNone/>
              <a:defRPr sz="800">
                <a:latin typeface="Times New Roman"/>
                <a:cs typeface="Times New Roman"/>
              </a:defRPr>
            </a:lvl1pPr>
            <a:lvl2pPr>
              <a:defRPr sz="800"/>
            </a:lvl2pPr>
            <a:lvl3pPr>
              <a:defRPr sz="800"/>
            </a:lvl3pPr>
            <a:lvl4pPr>
              <a:defRPr sz="800"/>
            </a:lvl4pPr>
            <a:lvl5pPr>
              <a:defRPr sz="800"/>
            </a:lvl5pPr>
          </a:lstStyle>
          <a:p>
            <a:r>
              <a:rPr lang="en-US" sz="800" dirty="0"/>
              <a:t>© Image Copyright</a:t>
            </a:r>
          </a:p>
        </p:txBody>
      </p:sp>
      <p:sp>
        <p:nvSpPr>
          <p:cNvPr id="32" name="Text Placeholder 2"/>
          <p:cNvSpPr>
            <a:spLocks noGrp="1"/>
          </p:cNvSpPr>
          <p:nvPr>
            <p:ph type="body" sz="quarter" idx="28" hasCustomPrompt="1"/>
          </p:nvPr>
        </p:nvSpPr>
        <p:spPr>
          <a:xfrm>
            <a:off x="6143540" y="2686780"/>
            <a:ext cx="4320000" cy="297517"/>
          </a:xfrm>
          <a:prstGeom prst="rect">
            <a:avLst/>
          </a:prstGeom>
        </p:spPr>
        <p:txBody>
          <a:bodyPr vert="horz" lIns="0" tIns="36000" rIns="0" bIns="36000">
            <a:noAutofit/>
          </a:bodyPr>
          <a:lstStyle>
            <a:lvl1pPr marL="0" indent="0" algn="l">
              <a:lnSpc>
                <a:spcPts val="1600"/>
              </a:lnSpc>
              <a:spcBef>
                <a:spcPts val="0"/>
              </a:spcBef>
              <a:buNone/>
              <a:defRPr sz="1333">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16" name="Text Placeholder 2"/>
          <p:cNvSpPr>
            <a:spLocks noGrp="1"/>
          </p:cNvSpPr>
          <p:nvPr>
            <p:ph type="body" sz="quarter" idx="30" hasCustomPrompt="1"/>
          </p:nvPr>
        </p:nvSpPr>
        <p:spPr>
          <a:xfrm>
            <a:off x="6143540" y="5781264"/>
            <a:ext cx="4320000" cy="297517"/>
          </a:xfrm>
          <a:prstGeom prst="rect">
            <a:avLst/>
          </a:prstGeom>
        </p:spPr>
        <p:txBody>
          <a:bodyPr vert="horz" lIns="0" tIns="36000" rIns="0" bIns="36000">
            <a:noAutofit/>
          </a:bodyPr>
          <a:lstStyle>
            <a:lvl1pPr marL="0" indent="0" algn="l">
              <a:lnSpc>
                <a:spcPts val="1600"/>
              </a:lnSpc>
              <a:spcBef>
                <a:spcPts val="0"/>
              </a:spcBef>
              <a:buNone/>
              <a:defRPr sz="1333">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20" name="Content Placeholder 7"/>
          <p:cNvSpPr>
            <a:spLocks noGrp="1"/>
          </p:cNvSpPr>
          <p:nvPr>
            <p:ph sz="quarter" idx="23" hasCustomPrompt="1"/>
          </p:nvPr>
        </p:nvSpPr>
        <p:spPr>
          <a:xfrm>
            <a:off x="6143546" y="3284984"/>
            <a:ext cx="5814649" cy="2496277"/>
          </a:xfrm>
          <a:prstGeom prst="rect">
            <a:avLst/>
          </a:prstGeom>
        </p:spPr>
        <p:txBody>
          <a:bodyPr lIns="0" tIns="0" rIns="0" bIns="0">
            <a:normAutofit/>
          </a:bodyPr>
          <a:lstStyle>
            <a:lvl1pPr marL="0" indent="0">
              <a:lnSpc>
                <a:spcPts val="3467"/>
              </a:lnSpc>
              <a:spcBef>
                <a:spcPts val="0"/>
              </a:spcBef>
              <a:buFontTx/>
              <a:buNone/>
              <a:defRPr sz="3200" baseline="0">
                <a:latin typeface="Times New Roman"/>
                <a:cs typeface="Times New Roman"/>
              </a:defRPr>
            </a:lvl1pPr>
          </a:lstStyle>
          <a:p>
            <a:pPr lvl="0"/>
            <a:r>
              <a:rPr lang="en-US" dirty="0"/>
              <a:t>Use to insert images / graphical content by clicking on the icons below</a:t>
            </a:r>
          </a:p>
          <a:p>
            <a:pPr lvl="0"/>
            <a:r>
              <a:rPr lang="en-US" dirty="0"/>
              <a:t>Or small amount of text to compliment images</a:t>
            </a:r>
          </a:p>
        </p:txBody>
      </p:sp>
      <p:sp>
        <p:nvSpPr>
          <p:cNvPr id="21" name="Text Placeholder 2"/>
          <p:cNvSpPr>
            <a:spLocks noGrp="1"/>
          </p:cNvSpPr>
          <p:nvPr>
            <p:ph type="body" sz="quarter" idx="34" hasCustomPrompt="1"/>
          </p:nvPr>
        </p:nvSpPr>
        <p:spPr>
          <a:xfrm>
            <a:off x="10801678" y="5781261"/>
            <a:ext cx="1156527" cy="227755"/>
          </a:xfrm>
          <a:prstGeom prst="rect">
            <a:avLst/>
          </a:prstGeom>
        </p:spPr>
        <p:txBody>
          <a:bodyPr vert="horz" lIns="0" rIns="0">
            <a:noAutofit/>
          </a:bodyPr>
          <a:lstStyle>
            <a:lvl1pPr marL="0" indent="0" algn="r">
              <a:lnSpc>
                <a:spcPts val="1067"/>
              </a:lnSpc>
              <a:spcBef>
                <a:spcPts val="0"/>
              </a:spcBef>
              <a:buNone/>
              <a:defRPr sz="800">
                <a:latin typeface="Times New Roman"/>
                <a:cs typeface="Times New Roman"/>
              </a:defRPr>
            </a:lvl1pPr>
            <a:lvl2pPr>
              <a:defRPr sz="800"/>
            </a:lvl2pPr>
            <a:lvl3pPr>
              <a:defRPr sz="800"/>
            </a:lvl3pPr>
            <a:lvl4pPr>
              <a:defRPr sz="800"/>
            </a:lvl4pPr>
            <a:lvl5pPr>
              <a:defRPr sz="800"/>
            </a:lvl5pPr>
          </a:lstStyle>
          <a:p>
            <a:r>
              <a:rPr lang="en-US" sz="800" dirty="0"/>
              <a:t>© Image Copyright</a:t>
            </a:r>
          </a:p>
        </p:txBody>
      </p:sp>
      <p:sp>
        <p:nvSpPr>
          <p:cNvPr id="27" name="Text Placeholder 3"/>
          <p:cNvSpPr>
            <a:spLocks noGrp="1"/>
          </p:cNvSpPr>
          <p:nvPr>
            <p:ph type="body" sz="quarter" idx="33" hasCustomPrompt="1"/>
          </p:nvPr>
        </p:nvSpPr>
        <p:spPr>
          <a:xfrm>
            <a:off x="528000" y="6258000"/>
            <a:ext cx="10080000" cy="600000"/>
          </a:xfrm>
          <a:prstGeom prst="rect">
            <a:avLst/>
          </a:prstGeom>
        </p:spPr>
        <p:txBody>
          <a:bodyPr vert="horz" wrap="square" lIns="0" tIns="93600" rIns="0" bIns="0">
            <a:noAutofit/>
          </a:bodyPr>
          <a:lstStyle>
            <a:lvl1pPr marL="0" marR="0" indent="0" algn="l" defTabSz="1197317" rtl="0" eaLnBrk="1" fontAlgn="auto" latinLnBrk="0" hangingPunct="1">
              <a:lnSpc>
                <a:spcPts val="2400"/>
              </a:lnSpc>
              <a:spcBef>
                <a:spcPts val="0"/>
              </a:spcBef>
              <a:spcAft>
                <a:spcPts val="0"/>
              </a:spcAft>
              <a:buClrTx/>
              <a:buSzTx/>
              <a:buFont typeface="Arial" pitchFamily="34" charset="0"/>
              <a:buNone/>
              <a:tabLst/>
              <a:defRPr sz="2133" b="0" i="0" baseline="0">
                <a:solidFill>
                  <a:schemeClr val="bg1"/>
                </a:solidFill>
                <a:latin typeface="Times New Roman"/>
                <a:cs typeface="Times New Roman"/>
              </a:defRPr>
            </a:lvl1pPr>
          </a:lstStyle>
          <a:p>
            <a:r>
              <a:rPr lang="en-US" sz="2133" baseline="0" dirty="0"/>
              <a:t>Footer title</a:t>
            </a:r>
            <a:endParaRPr lang="en-US" sz="2400" baseline="0" dirty="0"/>
          </a:p>
        </p:txBody>
      </p:sp>
      <p:sp>
        <p:nvSpPr>
          <p:cNvPr id="23" name="Slide Number Placeholder 14"/>
          <p:cNvSpPr txBox="1"/>
          <p:nvPr/>
        </p:nvSpPr>
        <p:spPr>
          <a:xfrm>
            <a:off x="0" y="6258000"/>
            <a:ext cx="383117" cy="600000"/>
          </a:xfrm>
          <a:prstGeom prst="rect">
            <a:avLst/>
          </a:prstGeom>
        </p:spPr>
        <p:txBody>
          <a:bodyPr lIns="0" tIns="93600" rIns="0" bIns="0" anchor="ctr" anchorCtr="0"/>
          <a:lstStyle>
            <a:defPPr>
              <a:defRPr lang="en-US"/>
            </a:defPPr>
            <a:lvl1pPr marL="0" algn="l" defTabSz="898010" rtl="0" eaLnBrk="1" latinLnBrk="0" hangingPunct="1">
              <a:defRPr sz="1800" kern="1200">
                <a:solidFill>
                  <a:schemeClr val="tx1"/>
                </a:solidFill>
                <a:latin typeface="+mn-lt"/>
                <a:ea typeface="+mn-ea"/>
                <a:cs typeface="+mn-cs"/>
              </a:defRPr>
            </a:lvl1pPr>
            <a:lvl2pPr marL="449005" algn="l" defTabSz="898010" rtl="0" eaLnBrk="1" latinLnBrk="0" hangingPunct="1">
              <a:defRPr sz="1800" kern="1200">
                <a:solidFill>
                  <a:schemeClr val="tx1"/>
                </a:solidFill>
                <a:latin typeface="+mn-lt"/>
                <a:ea typeface="+mn-ea"/>
                <a:cs typeface="+mn-cs"/>
              </a:defRPr>
            </a:lvl2pPr>
            <a:lvl3pPr marL="898010" algn="l" defTabSz="898010" rtl="0" eaLnBrk="1" latinLnBrk="0" hangingPunct="1">
              <a:defRPr sz="1800" kern="1200">
                <a:solidFill>
                  <a:schemeClr val="tx1"/>
                </a:solidFill>
                <a:latin typeface="+mn-lt"/>
                <a:ea typeface="+mn-ea"/>
                <a:cs typeface="+mn-cs"/>
              </a:defRPr>
            </a:lvl3pPr>
            <a:lvl4pPr marL="1347015" algn="l" defTabSz="898010" rtl="0" eaLnBrk="1" latinLnBrk="0" hangingPunct="1">
              <a:defRPr sz="1800" kern="1200">
                <a:solidFill>
                  <a:schemeClr val="tx1"/>
                </a:solidFill>
                <a:latin typeface="+mn-lt"/>
                <a:ea typeface="+mn-ea"/>
                <a:cs typeface="+mn-cs"/>
              </a:defRPr>
            </a:lvl4pPr>
            <a:lvl5pPr marL="1796019" algn="l" defTabSz="898010" rtl="0" eaLnBrk="1" latinLnBrk="0" hangingPunct="1">
              <a:defRPr sz="1800" kern="1200">
                <a:solidFill>
                  <a:schemeClr val="tx1"/>
                </a:solidFill>
                <a:latin typeface="+mn-lt"/>
                <a:ea typeface="+mn-ea"/>
                <a:cs typeface="+mn-cs"/>
              </a:defRPr>
            </a:lvl5pPr>
            <a:lvl6pPr marL="2245024" algn="l" defTabSz="898010" rtl="0" eaLnBrk="1" latinLnBrk="0" hangingPunct="1">
              <a:defRPr sz="1800" kern="1200">
                <a:solidFill>
                  <a:schemeClr val="tx1"/>
                </a:solidFill>
                <a:latin typeface="+mn-lt"/>
                <a:ea typeface="+mn-ea"/>
                <a:cs typeface="+mn-cs"/>
              </a:defRPr>
            </a:lvl6pPr>
            <a:lvl7pPr marL="2694029" algn="l" defTabSz="898010" rtl="0" eaLnBrk="1" latinLnBrk="0" hangingPunct="1">
              <a:defRPr sz="1800" kern="1200">
                <a:solidFill>
                  <a:schemeClr val="tx1"/>
                </a:solidFill>
                <a:latin typeface="+mn-lt"/>
                <a:ea typeface="+mn-ea"/>
                <a:cs typeface="+mn-cs"/>
              </a:defRPr>
            </a:lvl7pPr>
            <a:lvl8pPr marL="3143034" algn="l" defTabSz="898010" rtl="0" eaLnBrk="1" latinLnBrk="0" hangingPunct="1">
              <a:defRPr sz="1800" kern="1200">
                <a:solidFill>
                  <a:schemeClr val="tx1"/>
                </a:solidFill>
                <a:latin typeface="+mn-lt"/>
                <a:ea typeface="+mn-ea"/>
                <a:cs typeface="+mn-cs"/>
              </a:defRPr>
            </a:lvl8pPr>
            <a:lvl9pPr marL="3592038" algn="l" defTabSz="898010" rtl="0" eaLnBrk="1" latinLnBrk="0" hangingPunct="1">
              <a:defRPr sz="1800" kern="1200">
                <a:solidFill>
                  <a:schemeClr val="tx1"/>
                </a:solidFill>
                <a:latin typeface="+mn-lt"/>
                <a:ea typeface="+mn-ea"/>
                <a:cs typeface="+mn-cs"/>
              </a:defRPr>
            </a:lvl9pPr>
          </a:lstStyle>
          <a:p>
            <a:pPr algn="ctr" eaLnBrk="1" fontAlgn="auto" hangingPunct="1">
              <a:lnSpc>
                <a:spcPts val="1333"/>
              </a:lnSpc>
              <a:spcBef>
                <a:spcPts val="0"/>
              </a:spcBef>
              <a:spcAft>
                <a:spcPts val="0"/>
              </a:spcAft>
              <a:defRPr/>
            </a:pPr>
            <a:fld id="{84ADEA5E-D855-46E6-A607-27446C644854}" type="slidenum">
              <a:rPr lang="en-US" sz="1067" b="0" dirty="0">
                <a:solidFill>
                  <a:srgbClr val="FFFFFF"/>
                </a:solidFill>
                <a:latin typeface="Arial"/>
                <a:cs typeface="ＭＳ Ｐゴシック"/>
              </a:rPr>
              <a:pPr algn="ctr" eaLnBrk="1" fontAlgn="auto" hangingPunct="1">
                <a:lnSpc>
                  <a:spcPts val="1333"/>
                </a:lnSpc>
                <a:spcBef>
                  <a:spcPts val="0"/>
                </a:spcBef>
                <a:spcAft>
                  <a:spcPts val="0"/>
                </a:spcAft>
                <a:defRPr/>
              </a:pPr>
              <a:t>‹#›</a:t>
            </a:fld>
            <a:r>
              <a:rPr lang="en-US" sz="1067" b="0" dirty="0">
                <a:solidFill>
                  <a:srgbClr val="FFFFFF"/>
                </a:solidFill>
                <a:latin typeface="Arial"/>
                <a:cs typeface="ＭＳ Ｐゴシック"/>
              </a:rPr>
              <a:t>
              </a:t>
            </a:r>
            <a:endParaRPr lang="en-US" sz="1067" b="0" i="1" dirty="0">
              <a:solidFill>
                <a:srgbClr val="FFFFFF"/>
              </a:solidFill>
              <a:latin typeface="Arial"/>
              <a:cs typeface="ＭＳ Ｐゴシック"/>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6:9 Arup Single Image">
    <p:spTree>
      <p:nvGrpSpPr>
        <p:cNvPr id="1" name=""/>
        <p:cNvGrpSpPr/>
        <p:nvPr/>
      </p:nvGrpSpPr>
      <p:grpSpPr>
        <a:xfrm>
          <a:off x="0" y="0"/>
          <a:ext cx="0" cy="0"/>
          <a:chOff x="0" y="0"/>
          <a:chExt cx="0" cy="0"/>
        </a:xfrm>
      </p:grpSpPr>
      <p:sp>
        <p:nvSpPr>
          <p:cNvPr id="20" name="Picture Placeholder 2"/>
          <p:cNvSpPr>
            <a:spLocks noGrp="1" noChangeAspect="1"/>
          </p:cNvSpPr>
          <p:nvPr>
            <p:ph type="pic" sz="quarter" idx="11" hasCustomPrompt="1"/>
          </p:nvPr>
        </p:nvSpPr>
        <p:spPr>
          <a:xfrm>
            <a:off x="230400" y="190500"/>
            <a:ext cx="11731200" cy="5592000"/>
          </a:xfrm>
          <a:prstGeom prst="rect">
            <a:avLst/>
          </a:prstGeom>
        </p:spPr>
        <p:txBody>
          <a:bodyPr vert="horz" lIns="0" tIns="0" rIns="0" bIns="0" anchor="t">
            <a:normAutofit/>
          </a:bodyPr>
          <a:lstStyle>
            <a:lvl1pPr marL="0" indent="0">
              <a:lnSpc>
                <a:spcPts val="3467"/>
              </a:lnSpc>
              <a:spcBef>
                <a:spcPts val="0"/>
              </a:spcBef>
              <a:buNone/>
              <a:defRPr>
                <a:latin typeface="Times New Roman"/>
                <a:cs typeface="Times New Roman"/>
              </a:defRPr>
            </a:lvl1pPr>
          </a:lstStyle>
          <a:p>
            <a:br>
              <a:rPr lang="en-US" dirty="0"/>
            </a:br>
            <a:br>
              <a:rPr lang="en-US" dirty="0"/>
            </a:br>
            <a:br>
              <a:rPr lang="en-US" dirty="0"/>
            </a:br>
            <a:endParaRPr lang="en-US" dirty="0"/>
          </a:p>
          <a:p>
            <a:endParaRPr lang="en-US" dirty="0"/>
          </a:p>
          <a:p>
            <a:endParaRPr lang="en-US" dirty="0"/>
          </a:p>
        </p:txBody>
      </p:sp>
      <p:sp>
        <p:nvSpPr>
          <p:cNvPr id="11" name="Text Placeholder 2"/>
          <p:cNvSpPr>
            <a:spLocks noGrp="1"/>
          </p:cNvSpPr>
          <p:nvPr>
            <p:ph type="body" sz="quarter" idx="13" hasCustomPrompt="1"/>
          </p:nvPr>
        </p:nvSpPr>
        <p:spPr>
          <a:xfrm>
            <a:off x="232667" y="5781265"/>
            <a:ext cx="8123542" cy="240024"/>
          </a:xfrm>
          <a:prstGeom prst="rect">
            <a:avLst/>
          </a:prstGeom>
        </p:spPr>
        <p:txBody>
          <a:bodyPr vert="horz" wrap="square" lIns="0" tIns="36000" rIns="0" bIns="36000">
            <a:noAutofit/>
          </a:bodyPr>
          <a:lstStyle>
            <a:lvl1pPr marL="0" indent="0" algn="l">
              <a:lnSpc>
                <a:spcPts val="1600"/>
              </a:lnSpc>
              <a:spcBef>
                <a:spcPts val="0"/>
              </a:spcBef>
              <a:buNone/>
              <a:defRPr sz="1333">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12" name="Text Placeholder 2"/>
          <p:cNvSpPr>
            <a:spLocks noGrp="1"/>
          </p:cNvSpPr>
          <p:nvPr>
            <p:ph type="body" sz="quarter" idx="17" hasCustomPrompt="1"/>
          </p:nvPr>
        </p:nvSpPr>
        <p:spPr>
          <a:xfrm>
            <a:off x="8601600" y="5781261"/>
            <a:ext cx="3360000" cy="240027"/>
          </a:xfrm>
          <a:prstGeom prst="rect">
            <a:avLst/>
          </a:prstGeom>
        </p:spPr>
        <p:txBody>
          <a:bodyPr vert="horz" lIns="0" tIns="46800" rIns="0" bIns="46800">
            <a:noAutofit/>
          </a:bodyPr>
          <a:lstStyle>
            <a:lvl1pPr marL="0" indent="0" algn="r">
              <a:lnSpc>
                <a:spcPts val="1067"/>
              </a:lnSpc>
              <a:spcBef>
                <a:spcPts val="0"/>
              </a:spcBef>
              <a:buNone/>
              <a:defRPr sz="800">
                <a:latin typeface="Times New Roman"/>
                <a:cs typeface="Times New Roman"/>
              </a:defRPr>
            </a:lvl1pPr>
            <a:lvl2pPr>
              <a:defRPr sz="800"/>
            </a:lvl2pPr>
            <a:lvl3pPr>
              <a:defRPr sz="800"/>
            </a:lvl3pPr>
            <a:lvl4pPr>
              <a:defRPr sz="800"/>
            </a:lvl4pPr>
            <a:lvl5pPr>
              <a:defRPr sz="800"/>
            </a:lvl5pPr>
          </a:lstStyle>
          <a:p>
            <a:r>
              <a:rPr lang="en-US" sz="800" dirty="0"/>
              <a:t>© Image Copyright</a:t>
            </a:r>
          </a:p>
        </p:txBody>
      </p:sp>
      <p:sp>
        <p:nvSpPr>
          <p:cNvPr id="9" name="Text Placeholder 3"/>
          <p:cNvSpPr>
            <a:spLocks noGrp="1"/>
          </p:cNvSpPr>
          <p:nvPr>
            <p:ph type="body" sz="quarter" idx="33" hasCustomPrompt="1"/>
          </p:nvPr>
        </p:nvSpPr>
        <p:spPr>
          <a:xfrm>
            <a:off x="528000" y="6258000"/>
            <a:ext cx="10080000" cy="600000"/>
          </a:xfrm>
          <a:prstGeom prst="rect">
            <a:avLst/>
          </a:prstGeom>
        </p:spPr>
        <p:txBody>
          <a:bodyPr vert="horz" wrap="square" lIns="0" tIns="93600" rIns="0" bIns="0">
            <a:noAutofit/>
          </a:bodyPr>
          <a:lstStyle>
            <a:lvl1pPr marL="0" marR="0" indent="0" algn="l" defTabSz="1197317" rtl="0" eaLnBrk="1" fontAlgn="auto" latinLnBrk="0" hangingPunct="1">
              <a:lnSpc>
                <a:spcPts val="2400"/>
              </a:lnSpc>
              <a:spcBef>
                <a:spcPts val="0"/>
              </a:spcBef>
              <a:spcAft>
                <a:spcPts val="0"/>
              </a:spcAft>
              <a:buClrTx/>
              <a:buSzTx/>
              <a:buFont typeface="Arial" pitchFamily="34" charset="0"/>
              <a:buNone/>
              <a:tabLst/>
              <a:defRPr sz="2133" b="0" i="0" baseline="0">
                <a:solidFill>
                  <a:schemeClr val="bg1"/>
                </a:solidFill>
                <a:latin typeface="Times New Roman"/>
                <a:cs typeface="Times New Roman"/>
              </a:defRPr>
            </a:lvl1pPr>
          </a:lstStyle>
          <a:p>
            <a:r>
              <a:rPr lang="en-US" sz="2133" baseline="0" dirty="0"/>
              <a:t>Footer title</a:t>
            </a:r>
            <a:endParaRPr lang="en-US" sz="2400" baseline="0" dirty="0"/>
          </a:p>
        </p:txBody>
      </p:sp>
      <p:sp>
        <p:nvSpPr>
          <p:cNvPr id="7" name="Slide Number Placeholder 14"/>
          <p:cNvSpPr txBox="1"/>
          <p:nvPr/>
        </p:nvSpPr>
        <p:spPr>
          <a:xfrm>
            <a:off x="0" y="6258000"/>
            <a:ext cx="383117" cy="600000"/>
          </a:xfrm>
          <a:prstGeom prst="rect">
            <a:avLst/>
          </a:prstGeom>
        </p:spPr>
        <p:txBody>
          <a:bodyPr lIns="0" tIns="93600" rIns="0" bIns="0" anchor="ctr" anchorCtr="0"/>
          <a:lstStyle>
            <a:defPPr>
              <a:defRPr lang="en-US"/>
            </a:defPPr>
            <a:lvl1pPr marL="0" algn="l" defTabSz="898010" rtl="0" eaLnBrk="1" latinLnBrk="0" hangingPunct="1">
              <a:defRPr sz="1800" kern="1200">
                <a:solidFill>
                  <a:schemeClr val="tx1"/>
                </a:solidFill>
                <a:latin typeface="+mn-lt"/>
                <a:ea typeface="+mn-ea"/>
                <a:cs typeface="+mn-cs"/>
              </a:defRPr>
            </a:lvl1pPr>
            <a:lvl2pPr marL="449005" algn="l" defTabSz="898010" rtl="0" eaLnBrk="1" latinLnBrk="0" hangingPunct="1">
              <a:defRPr sz="1800" kern="1200">
                <a:solidFill>
                  <a:schemeClr val="tx1"/>
                </a:solidFill>
                <a:latin typeface="+mn-lt"/>
                <a:ea typeface="+mn-ea"/>
                <a:cs typeface="+mn-cs"/>
              </a:defRPr>
            </a:lvl2pPr>
            <a:lvl3pPr marL="898010" algn="l" defTabSz="898010" rtl="0" eaLnBrk="1" latinLnBrk="0" hangingPunct="1">
              <a:defRPr sz="1800" kern="1200">
                <a:solidFill>
                  <a:schemeClr val="tx1"/>
                </a:solidFill>
                <a:latin typeface="+mn-lt"/>
                <a:ea typeface="+mn-ea"/>
                <a:cs typeface="+mn-cs"/>
              </a:defRPr>
            </a:lvl3pPr>
            <a:lvl4pPr marL="1347015" algn="l" defTabSz="898010" rtl="0" eaLnBrk="1" latinLnBrk="0" hangingPunct="1">
              <a:defRPr sz="1800" kern="1200">
                <a:solidFill>
                  <a:schemeClr val="tx1"/>
                </a:solidFill>
                <a:latin typeface="+mn-lt"/>
                <a:ea typeface="+mn-ea"/>
                <a:cs typeface="+mn-cs"/>
              </a:defRPr>
            </a:lvl4pPr>
            <a:lvl5pPr marL="1796019" algn="l" defTabSz="898010" rtl="0" eaLnBrk="1" latinLnBrk="0" hangingPunct="1">
              <a:defRPr sz="1800" kern="1200">
                <a:solidFill>
                  <a:schemeClr val="tx1"/>
                </a:solidFill>
                <a:latin typeface="+mn-lt"/>
                <a:ea typeface="+mn-ea"/>
                <a:cs typeface="+mn-cs"/>
              </a:defRPr>
            </a:lvl5pPr>
            <a:lvl6pPr marL="2245024" algn="l" defTabSz="898010" rtl="0" eaLnBrk="1" latinLnBrk="0" hangingPunct="1">
              <a:defRPr sz="1800" kern="1200">
                <a:solidFill>
                  <a:schemeClr val="tx1"/>
                </a:solidFill>
                <a:latin typeface="+mn-lt"/>
                <a:ea typeface="+mn-ea"/>
                <a:cs typeface="+mn-cs"/>
              </a:defRPr>
            </a:lvl6pPr>
            <a:lvl7pPr marL="2694029" algn="l" defTabSz="898010" rtl="0" eaLnBrk="1" latinLnBrk="0" hangingPunct="1">
              <a:defRPr sz="1800" kern="1200">
                <a:solidFill>
                  <a:schemeClr val="tx1"/>
                </a:solidFill>
                <a:latin typeface="+mn-lt"/>
                <a:ea typeface="+mn-ea"/>
                <a:cs typeface="+mn-cs"/>
              </a:defRPr>
            </a:lvl7pPr>
            <a:lvl8pPr marL="3143034" algn="l" defTabSz="898010" rtl="0" eaLnBrk="1" latinLnBrk="0" hangingPunct="1">
              <a:defRPr sz="1800" kern="1200">
                <a:solidFill>
                  <a:schemeClr val="tx1"/>
                </a:solidFill>
                <a:latin typeface="+mn-lt"/>
                <a:ea typeface="+mn-ea"/>
                <a:cs typeface="+mn-cs"/>
              </a:defRPr>
            </a:lvl8pPr>
            <a:lvl9pPr marL="3592038" algn="l" defTabSz="898010" rtl="0" eaLnBrk="1" latinLnBrk="0" hangingPunct="1">
              <a:defRPr sz="1800" kern="1200">
                <a:solidFill>
                  <a:schemeClr val="tx1"/>
                </a:solidFill>
                <a:latin typeface="+mn-lt"/>
                <a:ea typeface="+mn-ea"/>
                <a:cs typeface="+mn-cs"/>
              </a:defRPr>
            </a:lvl9pPr>
          </a:lstStyle>
          <a:p>
            <a:pPr algn="ctr" eaLnBrk="1" fontAlgn="auto" hangingPunct="1">
              <a:lnSpc>
                <a:spcPts val="1333"/>
              </a:lnSpc>
              <a:spcBef>
                <a:spcPts val="0"/>
              </a:spcBef>
              <a:spcAft>
                <a:spcPts val="0"/>
              </a:spcAft>
              <a:defRPr/>
            </a:pPr>
            <a:fld id="{84ADEA5E-D855-46E6-A607-27446C644854}" type="slidenum">
              <a:rPr lang="en-US" sz="1067" b="0" dirty="0">
                <a:solidFill>
                  <a:srgbClr val="FFFFFF"/>
                </a:solidFill>
                <a:latin typeface="Arial"/>
                <a:cs typeface="ＭＳ Ｐゴシック"/>
              </a:rPr>
              <a:pPr algn="ctr" eaLnBrk="1" fontAlgn="auto" hangingPunct="1">
                <a:lnSpc>
                  <a:spcPts val="1333"/>
                </a:lnSpc>
                <a:spcBef>
                  <a:spcPts val="0"/>
                </a:spcBef>
                <a:spcAft>
                  <a:spcPts val="0"/>
                </a:spcAft>
                <a:defRPr/>
              </a:pPr>
              <a:t>‹#›</a:t>
            </a:fld>
            <a:r>
              <a:rPr lang="en-US" sz="1067" b="0" dirty="0">
                <a:solidFill>
                  <a:srgbClr val="FFFFFF"/>
                </a:solidFill>
                <a:latin typeface="Arial"/>
                <a:cs typeface="ＭＳ Ｐゴシック"/>
              </a:rPr>
              <a:t>
              </a:t>
            </a:r>
            <a:endParaRPr lang="en-US" sz="1067" b="0" i="1" dirty="0">
              <a:solidFill>
                <a:srgbClr val="FFFFFF"/>
              </a:solidFill>
              <a:latin typeface="Arial"/>
              <a:cs typeface="ＭＳ Ｐゴシック"/>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6:9 Arup Two Images">
    <p:spTree>
      <p:nvGrpSpPr>
        <p:cNvPr id="1" name=""/>
        <p:cNvGrpSpPr/>
        <p:nvPr/>
      </p:nvGrpSpPr>
      <p:grpSpPr>
        <a:xfrm>
          <a:off x="0" y="0"/>
          <a:ext cx="0" cy="0"/>
          <a:chOff x="0" y="0"/>
          <a:chExt cx="0" cy="0"/>
        </a:xfrm>
      </p:grpSpPr>
      <p:sp>
        <p:nvSpPr>
          <p:cNvPr id="13" name="Picture Placeholder 2"/>
          <p:cNvSpPr>
            <a:spLocks noGrp="1" noChangeAspect="1"/>
          </p:cNvSpPr>
          <p:nvPr>
            <p:ph type="pic" sz="quarter" idx="12" hasCustomPrompt="1"/>
          </p:nvPr>
        </p:nvSpPr>
        <p:spPr>
          <a:xfrm>
            <a:off x="232668" y="190508"/>
            <a:ext cx="5812800" cy="5590761"/>
          </a:xfrm>
          <a:prstGeom prst="rect">
            <a:avLst/>
          </a:prstGeom>
        </p:spPr>
        <p:txBody>
          <a:bodyPr vert="horz" lIns="0" tIns="0" rIns="0" bIns="0" anchor="t">
            <a:normAutofit/>
          </a:bodyPr>
          <a:lstStyle>
            <a:lvl1pPr marL="0" indent="0">
              <a:lnSpc>
                <a:spcPts val="3467"/>
              </a:lnSpc>
              <a:spcBef>
                <a:spcPts val="0"/>
              </a:spcBef>
              <a:buNone/>
              <a:defRPr baseline="0">
                <a:latin typeface="Times New Roman"/>
                <a:cs typeface="Times New Roman"/>
              </a:defRPr>
            </a:lvl1pPr>
          </a:lstStyle>
          <a:p>
            <a:pPr lvl="0"/>
            <a:endParaRPr lang="en-US" dirty="0"/>
          </a:p>
          <a:p>
            <a:pPr lvl="0"/>
            <a:endParaRPr lang="en-US" dirty="0"/>
          </a:p>
          <a:p>
            <a:pPr lvl="0"/>
            <a:endParaRPr lang="en-US" dirty="0"/>
          </a:p>
          <a:p>
            <a:pPr lvl="0"/>
            <a:endParaRPr lang="en-US" dirty="0"/>
          </a:p>
        </p:txBody>
      </p:sp>
      <p:sp>
        <p:nvSpPr>
          <p:cNvPr id="28" name="Picture Placeholder 2"/>
          <p:cNvSpPr>
            <a:spLocks noGrp="1" noChangeAspect="1"/>
          </p:cNvSpPr>
          <p:nvPr>
            <p:ph type="pic" sz="quarter" idx="13" hasCustomPrompt="1"/>
          </p:nvPr>
        </p:nvSpPr>
        <p:spPr>
          <a:xfrm>
            <a:off x="6145855" y="190508"/>
            <a:ext cx="5812800" cy="5590761"/>
          </a:xfrm>
          <a:prstGeom prst="rect">
            <a:avLst/>
          </a:prstGeom>
        </p:spPr>
        <p:txBody>
          <a:bodyPr vert="horz" lIns="0" tIns="0" rIns="0" bIns="0" anchor="t">
            <a:normAutofit/>
          </a:bodyPr>
          <a:lstStyle>
            <a:lvl1pPr marL="0" indent="0">
              <a:lnSpc>
                <a:spcPts val="3467"/>
              </a:lnSpc>
              <a:spcBef>
                <a:spcPts val="0"/>
              </a:spcBef>
              <a:buNone/>
              <a:defRPr>
                <a:latin typeface="Times New Roman"/>
                <a:cs typeface="Times New Roman"/>
              </a:defRPr>
            </a:lvl1pPr>
          </a:lstStyle>
          <a:p>
            <a:pPr lvl="0"/>
            <a:endParaRPr lang="en-US" dirty="0"/>
          </a:p>
          <a:p>
            <a:pPr lvl="0"/>
            <a:endParaRPr lang="en-US" dirty="0"/>
          </a:p>
          <a:p>
            <a:pPr lvl="0"/>
            <a:endParaRPr lang="en-US" dirty="0"/>
          </a:p>
          <a:p>
            <a:pPr lvl="0"/>
            <a:endParaRPr lang="en-US" dirty="0"/>
          </a:p>
        </p:txBody>
      </p:sp>
      <p:sp>
        <p:nvSpPr>
          <p:cNvPr id="15" name="Text Placeholder 2"/>
          <p:cNvSpPr>
            <a:spLocks noGrp="1"/>
          </p:cNvSpPr>
          <p:nvPr>
            <p:ph type="body" sz="quarter" idx="34" hasCustomPrompt="1"/>
          </p:nvPr>
        </p:nvSpPr>
        <p:spPr>
          <a:xfrm>
            <a:off x="4890805" y="5781261"/>
            <a:ext cx="1156527" cy="227755"/>
          </a:xfrm>
          <a:prstGeom prst="rect">
            <a:avLst/>
          </a:prstGeom>
        </p:spPr>
        <p:txBody>
          <a:bodyPr vert="horz" lIns="0" rIns="0">
            <a:noAutofit/>
          </a:bodyPr>
          <a:lstStyle>
            <a:lvl1pPr marL="0" indent="0" algn="r">
              <a:lnSpc>
                <a:spcPts val="1067"/>
              </a:lnSpc>
              <a:spcBef>
                <a:spcPts val="0"/>
              </a:spcBef>
              <a:buNone/>
              <a:defRPr sz="800">
                <a:latin typeface="Times New Roman"/>
                <a:cs typeface="Times New Roman"/>
              </a:defRPr>
            </a:lvl1pPr>
            <a:lvl2pPr>
              <a:defRPr sz="800"/>
            </a:lvl2pPr>
            <a:lvl3pPr>
              <a:defRPr sz="800"/>
            </a:lvl3pPr>
            <a:lvl4pPr>
              <a:defRPr sz="800"/>
            </a:lvl4pPr>
            <a:lvl5pPr>
              <a:defRPr sz="800"/>
            </a:lvl5pPr>
          </a:lstStyle>
          <a:p>
            <a:r>
              <a:rPr lang="en-US" sz="800" dirty="0"/>
              <a:t>© Image Copyright</a:t>
            </a:r>
          </a:p>
        </p:txBody>
      </p:sp>
      <p:sp>
        <p:nvSpPr>
          <p:cNvPr id="16" name="Text Placeholder 2"/>
          <p:cNvSpPr>
            <a:spLocks noGrp="1"/>
          </p:cNvSpPr>
          <p:nvPr>
            <p:ph type="body" sz="quarter" idx="35" hasCustomPrompt="1"/>
          </p:nvPr>
        </p:nvSpPr>
        <p:spPr>
          <a:xfrm>
            <a:off x="232667" y="5781264"/>
            <a:ext cx="4320000" cy="297517"/>
          </a:xfrm>
          <a:prstGeom prst="rect">
            <a:avLst/>
          </a:prstGeom>
        </p:spPr>
        <p:txBody>
          <a:bodyPr vert="horz" wrap="square" lIns="0" tIns="36000" rIns="0" bIns="36000">
            <a:noAutofit/>
          </a:bodyPr>
          <a:lstStyle>
            <a:lvl1pPr marL="0" indent="0" algn="l">
              <a:lnSpc>
                <a:spcPts val="1600"/>
              </a:lnSpc>
              <a:spcBef>
                <a:spcPts val="0"/>
              </a:spcBef>
              <a:buNone/>
              <a:defRPr sz="1333">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17" name="Text Placeholder 2"/>
          <p:cNvSpPr>
            <a:spLocks noGrp="1"/>
          </p:cNvSpPr>
          <p:nvPr>
            <p:ph type="body" sz="quarter" idx="17" hasCustomPrompt="1"/>
          </p:nvPr>
        </p:nvSpPr>
        <p:spPr>
          <a:xfrm>
            <a:off x="10802142" y="5781261"/>
            <a:ext cx="1156527" cy="227755"/>
          </a:xfrm>
          <a:prstGeom prst="rect">
            <a:avLst/>
          </a:prstGeom>
        </p:spPr>
        <p:txBody>
          <a:bodyPr vert="horz" lIns="0" rIns="0">
            <a:noAutofit/>
          </a:bodyPr>
          <a:lstStyle>
            <a:lvl1pPr marL="0" indent="0" algn="r">
              <a:lnSpc>
                <a:spcPts val="1067"/>
              </a:lnSpc>
              <a:spcBef>
                <a:spcPts val="0"/>
              </a:spcBef>
              <a:buNone/>
              <a:defRPr sz="800">
                <a:latin typeface="Times New Roman"/>
                <a:cs typeface="Times New Roman"/>
              </a:defRPr>
            </a:lvl1pPr>
            <a:lvl2pPr>
              <a:defRPr sz="800"/>
            </a:lvl2pPr>
            <a:lvl3pPr>
              <a:defRPr sz="800"/>
            </a:lvl3pPr>
            <a:lvl4pPr>
              <a:defRPr sz="800"/>
            </a:lvl4pPr>
            <a:lvl5pPr>
              <a:defRPr sz="800"/>
            </a:lvl5pPr>
          </a:lstStyle>
          <a:p>
            <a:r>
              <a:rPr lang="en-US" sz="800" dirty="0"/>
              <a:t>© Image Copyright</a:t>
            </a:r>
          </a:p>
        </p:txBody>
      </p:sp>
      <p:sp>
        <p:nvSpPr>
          <p:cNvPr id="12" name="Text Placeholder 3"/>
          <p:cNvSpPr>
            <a:spLocks noGrp="1"/>
          </p:cNvSpPr>
          <p:nvPr>
            <p:ph type="body" sz="quarter" idx="33" hasCustomPrompt="1"/>
          </p:nvPr>
        </p:nvSpPr>
        <p:spPr>
          <a:xfrm>
            <a:off x="528000" y="6258000"/>
            <a:ext cx="10080000" cy="600000"/>
          </a:xfrm>
          <a:prstGeom prst="rect">
            <a:avLst/>
          </a:prstGeom>
        </p:spPr>
        <p:txBody>
          <a:bodyPr vert="horz" wrap="square" lIns="0" tIns="93600" rIns="0" bIns="0">
            <a:noAutofit/>
          </a:bodyPr>
          <a:lstStyle>
            <a:lvl1pPr marL="0" marR="0" indent="0" algn="l" defTabSz="1197317" rtl="0" eaLnBrk="1" fontAlgn="auto" latinLnBrk="0" hangingPunct="1">
              <a:lnSpc>
                <a:spcPts val="2400"/>
              </a:lnSpc>
              <a:spcBef>
                <a:spcPts val="0"/>
              </a:spcBef>
              <a:spcAft>
                <a:spcPts val="0"/>
              </a:spcAft>
              <a:buClrTx/>
              <a:buSzTx/>
              <a:buFont typeface="Arial" pitchFamily="34" charset="0"/>
              <a:buNone/>
              <a:tabLst/>
              <a:defRPr sz="2133" b="0" i="0" baseline="0">
                <a:solidFill>
                  <a:schemeClr val="bg1"/>
                </a:solidFill>
                <a:latin typeface="Times New Roman"/>
                <a:cs typeface="Times New Roman"/>
              </a:defRPr>
            </a:lvl1pPr>
          </a:lstStyle>
          <a:p>
            <a:r>
              <a:rPr lang="en-US" sz="2133" baseline="0" dirty="0"/>
              <a:t>Footer title</a:t>
            </a:r>
            <a:endParaRPr lang="en-US" sz="2400" baseline="0" dirty="0"/>
          </a:p>
        </p:txBody>
      </p:sp>
      <p:sp>
        <p:nvSpPr>
          <p:cNvPr id="10" name="Text Placeholder 2"/>
          <p:cNvSpPr>
            <a:spLocks noGrp="1"/>
          </p:cNvSpPr>
          <p:nvPr>
            <p:ph type="body" sz="quarter" idx="18" hasCustomPrompt="1"/>
          </p:nvPr>
        </p:nvSpPr>
        <p:spPr>
          <a:xfrm>
            <a:off x="6144005" y="5781264"/>
            <a:ext cx="4320000" cy="297517"/>
          </a:xfrm>
          <a:prstGeom prst="rect">
            <a:avLst/>
          </a:prstGeom>
        </p:spPr>
        <p:txBody>
          <a:bodyPr vert="horz" wrap="square" lIns="0" tIns="36000" rIns="0" bIns="36000">
            <a:noAutofit/>
          </a:bodyPr>
          <a:lstStyle>
            <a:lvl1pPr marL="0" indent="0" algn="l">
              <a:lnSpc>
                <a:spcPts val="1600"/>
              </a:lnSpc>
              <a:spcBef>
                <a:spcPts val="0"/>
              </a:spcBef>
              <a:buNone/>
              <a:defRPr sz="1333">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11" name="Slide Number Placeholder 14"/>
          <p:cNvSpPr txBox="1"/>
          <p:nvPr/>
        </p:nvSpPr>
        <p:spPr>
          <a:xfrm>
            <a:off x="0" y="6258000"/>
            <a:ext cx="383117" cy="600000"/>
          </a:xfrm>
          <a:prstGeom prst="rect">
            <a:avLst/>
          </a:prstGeom>
        </p:spPr>
        <p:txBody>
          <a:bodyPr lIns="0" tIns="93600" rIns="0" bIns="0" anchor="ctr" anchorCtr="0"/>
          <a:lstStyle>
            <a:defPPr>
              <a:defRPr lang="en-US"/>
            </a:defPPr>
            <a:lvl1pPr marL="0" algn="l" defTabSz="898010" rtl="0" eaLnBrk="1" latinLnBrk="0" hangingPunct="1">
              <a:defRPr sz="1800" kern="1200">
                <a:solidFill>
                  <a:schemeClr val="tx1"/>
                </a:solidFill>
                <a:latin typeface="+mn-lt"/>
                <a:ea typeface="+mn-ea"/>
                <a:cs typeface="+mn-cs"/>
              </a:defRPr>
            </a:lvl1pPr>
            <a:lvl2pPr marL="449005" algn="l" defTabSz="898010" rtl="0" eaLnBrk="1" latinLnBrk="0" hangingPunct="1">
              <a:defRPr sz="1800" kern="1200">
                <a:solidFill>
                  <a:schemeClr val="tx1"/>
                </a:solidFill>
                <a:latin typeface="+mn-lt"/>
                <a:ea typeface="+mn-ea"/>
                <a:cs typeface="+mn-cs"/>
              </a:defRPr>
            </a:lvl2pPr>
            <a:lvl3pPr marL="898010" algn="l" defTabSz="898010" rtl="0" eaLnBrk="1" latinLnBrk="0" hangingPunct="1">
              <a:defRPr sz="1800" kern="1200">
                <a:solidFill>
                  <a:schemeClr val="tx1"/>
                </a:solidFill>
                <a:latin typeface="+mn-lt"/>
                <a:ea typeface="+mn-ea"/>
                <a:cs typeface="+mn-cs"/>
              </a:defRPr>
            </a:lvl3pPr>
            <a:lvl4pPr marL="1347015" algn="l" defTabSz="898010" rtl="0" eaLnBrk="1" latinLnBrk="0" hangingPunct="1">
              <a:defRPr sz="1800" kern="1200">
                <a:solidFill>
                  <a:schemeClr val="tx1"/>
                </a:solidFill>
                <a:latin typeface="+mn-lt"/>
                <a:ea typeface="+mn-ea"/>
                <a:cs typeface="+mn-cs"/>
              </a:defRPr>
            </a:lvl4pPr>
            <a:lvl5pPr marL="1796019" algn="l" defTabSz="898010" rtl="0" eaLnBrk="1" latinLnBrk="0" hangingPunct="1">
              <a:defRPr sz="1800" kern="1200">
                <a:solidFill>
                  <a:schemeClr val="tx1"/>
                </a:solidFill>
                <a:latin typeface="+mn-lt"/>
                <a:ea typeface="+mn-ea"/>
                <a:cs typeface="+mn-cs"/>
              </a:defRPr>
            </a:lvl5pPr>
            <a:lvl6pPr marL="2245024" algn="l" defTabSz="898010" rtl="0" eaLnBrk="1" latinLnBrk="0" hangingPunct="1">
              <a:defRPr sz="1800" kern="1200">
                <a:solidFill>
                  <a:schemeClr val="tx1"/>
                </a:solidFill>
                <a:latin typeface="+mn-lt"/>
                <a:ea typeface="+mn-ea"/>
                <a:cs typeface="+mn-cs"/>
              </a:defRPr>
            </a:lvl6pPr>
            <a:lvl7pPr marL="2694029" algn="l" defTabSz="898010" rtl="0" eaLnBrk="1" latinLnBrk="0" hangingPunct="1">
              <a:defRPr sz="1800" kern="1200">
                <a:solidFill>
                  <a:schemeClr val="tx1"/>
                </a:solidFill>
                <a:latin typeface="+mn-lt"/>
                <a:ea typeface="+mn-ea"/>
                <a:cs typeface="+mn-cs"/>
              </a:defRPr>
            </a:lvl7pPr>
            <a:lvl8pPr marL="3143034" algn="l" defTabSz="898010" rtl="0" eaLnBrk="1" latinLnBrk="0" hangingPunct="1">
              <a:defRPr sz="1800" kern="1200">
                <a:solidFill>
                  <a:schemeClr val="tx1"/>
                </a:solidFill>
                <a:latin typeface="+mn-lt"/>
                <a:ea typeface="+mn-ea"/>
                <a:cs typeface="+mn-cs"/>
              </a:defRPr>
            </a:lvl8pPr>
            <a:lvl9pPr marL="3592038" algn="l" defTabSz="898010" rtl="0" eaLnBrk="1" latinLnBrk="0" hangingPunct="1">
              <a:defRPr sz="1800" kern="1200">
                <a:solidFill>
                  <a:schemeClr val="tx1"/>
                </a:solidFill>
                <a:latin typeface="+mn-lt"/>
                <a:ea typeface="+mn-ea"/>
                <a:cs typeface="+mn-cs"/>
              </a:defRPr>
            </a:lvl9pPr>
          </a:lstStyle>
          <a:p>
            <a:pPr algn="ctr" eaLnBrk="1" fontAlgn="auto" hangingPunct="1">
              <a:lnSpc>
                <a:spcPts val="1333"/>
              </a:lnSpc>
              <a:spcBef>
                <a:spcPts val="0"/>
              </a:spcBef>
              <a:spcAft>
                <a:spcPts val="0"/>
              </a:spcAft>
              <a:defRPr/>
            </a:pPr>
            <a:fld id="{84ADEA5E-D855-46E6-A607-27446C644854}" type="slidenum">
              <a:rPr lang="en-US" sz="1067" b="0" dirty="0">
                <a:solidFill>
                  <a:srgbClr val="FFFFFF"/>
                </a:solidFill>
                <a:latin typeface="Arial"/>
                <a:cs typeface="ＭＳ Ｐゴシック"/>
              </a:rPr>
              <a:pPr algn="ctr" eaLnBrk="1" fontAlgn="auto" hangingPunct="1">
                <a:lnSpc>
                  <a:spcPts val="1333"/>
                </a:lnSpc>
                <a:spcBef>
                  <a:spcPts val="0"/>
                </a:spcBef>
                <a:spcAft>
                  <a:spcPts val="0"/>
                </a:spcAft>
                <a:defRPr/>
              </a:pPr>
              <a:t>‹#›</a:t>
            </a:fld>
            <a:r>
              <a:rPr lang="en-US" sz="1067" b="0" dirty="0">
                <a:solidFill>
                  <a:srgbClr val="FFFFFF"/>
                </a:solidFill>
                <a:latin typeface="Arial"/>
                <a:cs typeface="ＭＳ Ｐゴシック"/>
              </a:rPr>
              <a:t>
              </a:t>
            </a:r>
            <a:endParaRPr lang="en-US" sz="1067" b="0" i="1" dirty="0">
              <a:solidFill>
                <a:srgbClr val="FFFFFF"/>
              </a:solidFill>
              <a:latin typeface="Arial"/>
              <a:cs typeface="ＭＳ Ｐゴシック"/>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6:9 Arup Three Images Option1">
    <p:spTree>
      <p:nvGrpSpPr>
        <p:cNvPr id="1" name=""/>
        <p:cNvGrpSpPr/>
        <p:nvPr/>
      </p:nvGrpSpPr>
      <p:grpSpPr>
        <a:xfrm>
          <a:off x="0" y="0"/>
          <a:ext cx="0" cy="0"/>
          <a:chOff x="0" y="0"/>
          <a:chExt cx="0" cy="0"/>
        </a:xfrm>
      </p:grpSpPr>
      <p:sp>
        <p:nvSpPr>
          <p:cNvPr id="21" name="Picture Placeholder 2"/>
          <p:cNvSpPr>
            <a:spLocks noGrp="1" noChangeAspect="1"/>
          </p:cNvSpPr>
          <p:nvPr>
            <p:ph type="pic" sz="quarter" idx="15" hasCustomPrompt="1"/>
          </p:nvPr>
        </p:nvSpPr>
        <p:spPr>
          <a:xfrm>
            <a:off x="6145391" y="190500"/>
            <a:ext cx="5812800" cy="2496000"/>
          </a:xfrm>
          <a:prstGeom prst="rect">
            <a:avLst/>
          </a:prstGeom>
        </p:spPr>
        <p:txBody>
          <a:bodyPr vert="horz" lIns="0" tIns="0" rIns="0" bIns="0" anchor="t">
            <a:normAutofit/>
          </a:bodyPr>
          <a:lstStyle>
            <a:lvl1pPr marL="0" indent="0">
              <a:lnSpc>
                <a:spcPts val="2667"/>
              </a:lnSpc>
              <a:spcBef>
                <a:spcPts val="0"/>
              </a:spcBef>
              <a:buNone/>
              <a:defRPr sz="2400">
                <a:latin typeface="Times New Roman"/>
                <a:cs typeface="Times New Roman"/>
              </a:defRPr>
            </a:lvl1pPr>
          </a:lstStyle>
          <a:p>
            <a:pPr lvl="0"/>
            <a:endParaRPr lang="en-US" dirty="0"/>
          </a:p>
          <a:p>
            <a:pPr lvl="0"/>
            <a:endParaRPr lang="en-US" dirty="0"/>
          </a:p>
          <a:p>
            <a:pPr lvl="0"/>
            <a:endParaRPr lang="en-US" dirty="0"/>
          </a:p>
          <a:p>
            <a:pPr lvl="0"/>
            <a:endParaRPr lang="en-US" dirty="0"/>
          </a:p>
        </p:txBody>
      </p:sp>
      <p:sp>
        <p:nvSpPr>
          <p:cNvPr id="22" name="Picture Placeholder 2"/>
          <p:cNvSpPr>
            <a:spLocks noGrp="1" noChangeAspect="1"/>
          </p:cNvSpPr>
          <p:nvPr>
            <p:ph type="pic" sz="quarter" idx="16" hasCustomPrompt="1"/>
          </p:nvPr>
        </p:nvSpPr>
        <p:spPr>
          <a:xfrm>
            <a:off x="6145391" y="3284984"/>
            <a:ext cx="5812800" cy="2496000"/>
          </a:xfrm>
          <a:prstGeom prst="rect">
            <a:avLst/>
          </a:prstGeom>
        </p:spPr>
        <p:txBody>
          <a:bodyPr vert="horz" lIns="0" tIns="0" rIns="0" bIns="0" anchor="t">
            <a:noAutofit/>
          </a:bodyPr>
          <a:lstStyle>
            <a:lvl1pPr marL="0" indent="0">
              <a:lnSpc>
                <a:spcPts val="2667"/>
              </a:lnSpc>
              <a:spcBef>
                <a:spcPts val="0"/>
              </a:spcBef>
              <a:buNone/>
              <a:defRPr sz="2400">
                <a:latin typeface="Times New Roman"/>
                <a:cs typeface="Times New Roman"/>
              </a:defRPr>
            </a:lvl1pPr>
          </a:lstStyle>
          <a:p>
            <a:pPr lvl="0"/>
            <a:endParaRPr lang="en-US" dirty="0"/>
          </a:p>
          <a:p>
            <a:pPr lvl="0"/>
            <a:endParaRPr lang="en-US" dirty="0"/>
          </a:p>
          <a:p>
            <a:pPr lvl="0"/>
            <a:endParaRPr lang="en-US" dirty="0"/>
          </a:p>
          <a:p>
            <a:pPr lvl="0"/>
            <a:endParaRPr lang="en-US" dirty="0"/>
          </a:p>
        </p:txBody>
      </p:sp>
      <p:sp>
        <p:nvSpPr>
          <p:cNvPr id="24" name="Picture Placeholder 2"/>
          <p:cNvSpPr>
            <a:spLocks noGrp="1" noChangeAspect="1"/>
          </p:cNvSpPr>
          <p:nvPr>
            <p:ph type="pic" sz="quarter" idx="12" hasCustomPrompt="1"/>
          </p:nvPr>
        </p:nvSpPr>
        <p:spPr>
          <a:xfrm>
            <a:off x="232668" y="190508"/>
            <a:ext cx="5812800" cy="5590761"/>
          </a:xfrm>
          <a:prstGeom prst="rect">
            <a:avLst/>
          </a:prstGeom>
        </p:spPr>
        <p:txBody>
          <a:bodyPr vert="horz" lIns="0" tIns="0" rIns="0" bIns="0" anchor="t">
            <a:normAutofit/>
          </a:bodyPr>
          <a:lstStyle>
            <a:lvl1pPr marL="0" indent="0">
              <a:lnSpc>
                <a:spcPts val="3467"/>
              </a:lnSpc>
              <a:spcBef>
                <a:spcPts val="0"/>
              </a:spcBef>
              <a:buNone/>
              <a:defRPr baseline="0">
                <a:latin typeface="Times New Roman"/>
                <a:cs typeface="Times New Roman"/>
              </a:defRPr>
            </a:lvl1pPr>
          </a:lstStyle>
          <a:p>
            <a:pPr lvl="0"/>
            <a:endParaRPr lang="en-US" dirty="0"/>
          </a:p>
          <a:p>
            <a:pPr lvl="0"/>
            <a:endParaRPr lang="en-US" dirty="0"/>
          </a:p>
          <a:p>
            <a:pPr lvl="0"/>
            <a:endParaRPr lang="en-US" dirty="0"/>
          </a:p>
          <a:p>
            <a:pPr lvl="0"/>
            <a:endParaRPr lang="en-US" dirty="0"/>
          </a:p>
        </p:txBody>
      </p:sp>
      <p:sp>
        <p:nvSpPr>
          <p:cNvPr id="17" name="Text Placeholder 2"/>
          <p:cNvSpPr>
            <a:spLocks noGrp="1"/>
          </p:cNvSpPr>
          <p:nvPr>
            <p:ph type="body" sz="quarter" idx="18" hasCustomPrompt="1"/>
          </p:nvPr>
        </p:nvSpPr>
        <p:spPr>
          <a:xfrm>
            <a:off x="10801678" y="5781261"/>
            <a:ext cx="1156527" cy="227755"/>
          </a:xfrm>
          <a:prstGeom prst="rect">
            <a:avLst/>
          </a:prstGeom>
        </p:spPr>
        <p:txBody>
          <a:bodyPr vert="horz" lIns="0" rIns="0">
            <a:noAutofit/>
          </a:bodyPr>
          <a:lstStyle>
            <a:lvl1pPr marL="0" indent="0" algn="r">
              <a:lnSpc>
                <a:spcPts val="1067"/>
              </a:lnSpc>
              <a:spcBef>
                <a:spcPts val="0"/>
              </a:spcBef>
              <a:buNone/>
              <a:defRPr sz="800">
                <a:latin typeface="Times New Roman"/>
                <a:cs typeface="Times New Roman"/>
              </a:defRPr>
            </a:lvl1pPr>
            <a:lvl2pPr>
              <a:defRPr sz="800"/>
            </a:lvl2pPr>
            <a:lvl3pPr>
              <a:defRPr sz="800"/>
            </a:lvl3pPr>
            <a:lvl4pPr>
              <a:defRPr sz="800"/>
            </a:lvl4pPr>
            <a:lvl5pPr>
              <a:defRPr sz="800"/>
            </a:lvl5pPr>
          </a:lstStyle>
          <a:p>
            <a:r>
              <a:rPr lang="en-US" sz="800" dirty="0"/>
              <a:t>© Image Copyright</a:t>
            </a:r>
          </a:p>
        </p:txBody>
      </p:sp>
      <p:sp>
        <p:nvSpPr>
          <p:cNvPr id="19" name="Text Placeholder 2"/>
          <p:cNvSpPr>
            <a:spLocks noGrp="1"/>
          </p:cNvSpPr>
          <p:nvPr>
            <p:ph type="body" sz="quarter" idx="34" hasCustomPrompt="1"/>
          </p:nvPr>
        </p:nvSpPr>
        <p:spPr>
          <a:xfrm>
            <a:off x="4890805" y="5781261"/>
            <a:ext cx="1156527" cy="227755"/>
          </a:xfrm>
          <a:prstGeom prst="rect">
            <a:avLst/>
          </a:prstGeom>
        </p:spPr>
        <p:txBody>
          <a:bodyPr vert="horz" lIns="0" rIns="0">
            <a:noAutofit/>
          </a:bodyPr>
          <a:lstStyle>
            <a:lvl1pPr marL="0" indent="0" algn="r">
              <a:lnSpc>
                <a:spcPts val="1067"/>
              </a:lnSpc>
              <a:spcBef>
                <a:spcPts val="0"/>
              </a:spcBef>
              <a:buNone/>
              <a:defRPr sz="800">
                <a:latin typeface="Times New Roman"/>
                <a:cs typeface="Times New Roman"/>
              </a:defRPr>
            </a:lvl1pPr>
            <a:lvl2pPr>
              <a:defRPr sz="800"/>
            </a:lvl2pPr>
            <a:lvl3pPr>
              <a:defRPr sz="800"/>
            </a:lvl3pPr>
            <a:lvl4pPr>
              <a:defRPr sz="800"/>
            </a:lvl4pPr>
            <a:lvl5pPr>
              <a:defRPr sz="800"/>
            </a:lvl5pPr>
          </a:lstStyle>
          <a:p>
            <a:r>
              <a:rPr lang="en-US" sz="800" dirty="0"/>
              <a:t>© Image Copyright</a:t>
            </a:r>
          </a:p>
        </p:txBody>
      </p:sp>
      <p:sp>
        <p:nvSpPr>
          <p:cNvPr id="20" name="Text Placeholder 2"/>
          <p:cNvSpPr>
            <a:spLocks noGrp="1"/>
          </p:cNvSpPr>
          <p:nvPr>
            <p:ph type="body" sz="quarter" idx="13" hasCustomPrompt="1"/>
          </p:nvPr>
        </p:nvSpPr>
        <p:spPr>
          <a:xfrm>
            <a:off x="232667" y="5781264"/>
            <a:ext cx="4320000" cy="297517"/>
          </a:xfrm>
          <a:prstGeom prst="rect">
            <a:avLst/>
          </a:prstGeom>
        </p:spPr>
        <p:txBody>
          <a:bodyPr vert="horz" lIns="0" tIns="36000" rIns="0" bIns="36000">
            <a:noAutofit/>
          </a:bodyPr>
          <a:lstStyle>
            <a:lvl1pPr marL="0" indent="0" algn="l">
              <a:lnSpc>
                <a:spcPts val="1600"/>
              </a:lnSpc>
              <a:spcBef>
                <a:spcPts val="0"/>
              </a:spcBef>
              <a:buNone/>
              <a:defRPr sz="1333">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23" name="Text Placeholder 2"/>
          <p:cNvSpPr>
            <a:spLocks noGrp="1"/>
          </p:cNvSpPr>
          <p:nvPr>
            <p:ph type="body" sz="quarter" idx="21" hasCustomPrompt="1"/>
          </p:nvPr>
        </p:nvSpPr>
        <p:spPr>
          <a:xfrm>
            <a:off x="10801678" y="2686777"/>
            <a:ext cx="1156527" cy="227755"/>
          </a:xfrm>
          <a:prstGeom prst="rect">
            <a:avLst/>
          </a:prstGeom>
        </p:spPr>
        <p:txBody>
          <a:bodyPr vert="horz" lIns="0" rIns="0">
            <a:noAutofit/>
          </a:bodyPr>
          <a:lstStyle>
            <a:lvl1pPr marL="0" indent="0" algn="r">
              <a:lnSpc>
                <a:spcPts val="1067"/>
              </a:lnSpc>
              <a:spcBef>
                <a:spcPts val="0"/>
              </a:spcBef>
              <a:buNone/>
              <a:defRPr sz="800">
                <a:latin typeface="Times New Roman"/>
                <a:cs typeface="Times New Roman"/>
              </a:defRPr>
            </a:lvl1pPr>
            <a:lvl2pPr>
              <a:defRPr sz="800"/>
            </a:lvl2pPr>
            <a:lvl3pPr>
              <a:defRPr sz="800"/>
            </a:lvl3pPr>
            <a:lvl4pPr>
              <a:defRPr sz="800"/>
            </a:lvl4pPr>
            <a:lvl5pPr>
              <a:defRPr sz="800"/>
            </a:lvl5pPr>
          </a:lstStyle>
          <a:p>
            <a:r>
              <a:rPr lang="en-US" sz="800" dirty="0"/>
              <a:t>© Image Copyright</a:t>
            </a:r>
          </a:p>
        </p:txBody>
      </p:sp>
      <p:sp>
        <p:nvSpPr>
          <p:cNvPr id="25" name="Text Placeholder 2"/>
          <p:cNvSpPr>
            <a:spLocks noGrp="1"/>
          </p:cNvSpPr>
          <p:nvPr>
            <p:ph type="body" sz="quarter" idx="22" hasCustomPrompt="1"/>
          </p:nvPr>
        </p:nvSpPr>
        <p:spPr>
          <a:xfrm>
            <a:off x="6143540" y="2686780"/>
            <a:ext cx="4320000" cy="297517"/>
          </a:xfrm>
          <a:prstGeom prst="rect">
            <a:avLst/>
          </a:prstGeom>
        </p:spPr>
        <p:txBody>
          <a:bodyPr vert="horz" lIns="0" tIns="36000" rIns="0" bIns="36000">
            <a:noAutofit/>
          </a:bodyPr>
          <a:lstStyle>
            <a:lvl1pPr marL="0" indent="0" algn="l">
              <a:lnSpc>
                <a:spcPts val="1600"/>
              </a:lnSpc>
              <a:spcBef>
                <a:spcPts val="0"/>
              </a:spcBef>
              <a:buNone/>
              <a:defRPr sz="1333">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15" name="Text Placeholder 3"/>
          <p:cNvSpPr>
            <a:spLocks noGrp="1"/>
          </p:cNvSpPr>
          <p:nvPr>
            <p:ph type="body" sz="quarter" idx="33" hasCustomPrompt="1"/>
          </p:nvPr>
        </p:nvSpPr>
        <p:spPr>
          <a:xfrm>
            <a:off x="528000" y="6258000"/>
            <a:ext cx="10080000" cy="600000"/>
          </a:xfrm>
          <a:prstGeom prst="rect">
            <a:avLst/>
          </a:prstGeom>
        </p:spPr>
        <p:txBody>
          <a:bodyPr vert="horz" wrap="square" lIns="0" tIns="93600" rIns="0" bIns="0">
            <a:noAutofit/>
          </a:bodyPr>
          <a:lstStyle>
            <a:lvl1pPr marL="0" marR="0" indent="0" algn="l" defTabSz="1197317" rtl="0" eaLnBrk="1" fontAlgn="auto" latinLnBrk="0" hangingPunct="1">
              <a:lnSpc>
                <a:spcPts val="2400"/>
              </a:lnSpc>
              <a:spcBef>
                <a:spcPts val="0"/>
              </a:spcBef>
              <a:spcAft>
                <a:spcPts val="0"/>
              </a:spcAft>
              <a:buClrTx/>
              <a:buSzTx/>
              <a:buFont typeface="Arial" pitchFamily="34" charset="0"/>
              <a:buNone/>
              <a:tabLst/>
              <a:defRPr sz="2133" b="0" i="0" baseline="0">
                <a:solidFill>
                  <a:schemeClr val="bg1"/>
                </a:solidFill>
                <a:latin typeface="Times New Roman"/>
                <a:cs typeface="Times New Roman"/>
              </a:defRPr>
            </a:lvl1pPr>
          </a:lstStyle>
          <a:p>
            <a:r>
              <a:rPr lang="en-US" sz="2133" baseline="0" dirty="0"/>
              <a:t>Footer title</a:t>
            </a:r>
            <a:endParaRPr lang="en-US" sz="2400" baseline="0" dirty="0"/>
          </a:p>
        </p:txBody>
      </p:sp>
      <p:sp>
        <p:nvSpPr>
          <p:cNvPr id="13" name="Text Placeholder 2"/>
          <p:cNvSpPr>
            <a:spLocks noGrp="1"/>
          </p:cNvSpPr>
          <p:nvPr>
            <p:ph type="body" sz="quarter" idx="35" hasCustomPrompt="1"/>
          </p:nvPr>
        </p:nvSpPr>
        <p:spPr>
          <a:xfrm>
            <a:off x="6144005" y="5781264"/>
            <a:ext cx="4320000" cy="297517"/>
          </a:xfrm>
          <a:prstGeom prst="rect">
            <a:avLst/>
          </a:prstGeom>
        </p:spPr>
        <p:txBody>
          <a:bodyPr vert="horz" wrap="square" lIns="0" tIns="36000" rIns="0" bIns="36000">
            <a:noAutofit/>
          </a:bodyPr>
          <a:lstStyle>
            <a:lvl1pPr marL="0" indent="0" algn="l">
              <a:lnSpc>
                <a:spcPts val="1600"/>
              </a:lnSpc>
              <a:spcBef>
                <a:spcPts val="0"/>
              </a:spcBef>
              <a:buNone/>
              <a:defRPr sz="1333">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14" name="Slide Number Placeholder 14"/>
          <p:cNvSpPr txBox="1"/>
          <p:nvPr/>
        </p:nvSpPr>
        <p:spPr>
          <a:xfrm>
            <a:off x="0" y="6258000"/>
            <a:ext cx="383117" cy="600000"/>
          </a:xfrm>
          <a:prstGeom prst="rect">
            <a:avLst/>
          </a:prstGeom>
        </p:spPr>
        <p:txBody>
          <a:bodyPr lIns="0" tIns="93600" rIns="0" bIns="0" anchor="ctr" anchorCtr="0"/>
          <a:lstStyle>
            <a:defPPr>
              <a:defRPr lang="en-US"/>
            </a:defPPr>
            <a:lvl1pPr marL="0" algn="l" defTabSz="898010" rtl="0" eaLnBrk="1" latinLnBrk="0" hangingPunct="1">
              <a:defRPr sz="1800" kern="1200">
                <a:solidFill>
                  <a:schemeClr val="tx1"/>
                </a:solidFill>
                <a:latin typeface="+mn-lt"/>
                <a:ea typeface="+mn-ea"/>
                <a:cs typeface="+mn-cs"/>
              </a:defRPr>
            </a:lvl1pPr>
            <a:lvl2pPr marL="449005" algn="l" defTabSz="898010" rtl="0" eaLnBrk="1" latinLnBrk="0" hangingPunct="1">
              <a:defRPr sz="1800" kern="1200">
                <a:solidFill>
                  <a:schemeClr val="tx1"/>
                </a:solidFill>
                <a:latin typeface="+mn-lt"/>
                <a:ea typeface="+mn-ea"/>
                <a:cs typeface="+mn-cs"/>
              </a:defRPr>
            </a:lvl2pPr>
            <a:lvl3pPr marL="898010" algn="l" defTabSz="898010" rtl="0" eaLnBrk="1" latinLnBrk="0" hangingPunct="1">
              <a:defRPr sz="1800" kern="1200">
                <a:solidFill>
                  <a:schemeClr val="tx1"/>
                </a:solidFill>
                <a:latin typeface="+mn-lt"/>
                <a:ea typeface="+mn-ea"/>
                <a:cs typeface="+mn-cs"/>
              </a:defRPr>
            </a:lvl3pPr>
            <a:lvl4pPr marL="1347015" algn="l" defTabSz="898010" rtl="0" eaLnBrk="1" latinLnBrk="0" hangingPunct="1">
              <a:defRPr sz="1800" kern="1200">
                <a:solidFill>
                  <a:schemeClr val="tx1"/>
                </a:solidFill>
                <a:latin typeface="+mn-lt"/>
                <a:ea typeface="+mn-ea"/>
                <a:cs typeface="+mn-cs"/>
              </a:defRPr>
            </a:lvl4pPr>
            <a:lvl5pPr marL="1796019" algn="l" defTabSz="898010" rtl="0" eaLnBrk="1" latinLnBrk="0" hangingPunct="1">
              <a:defRPr sz="1800" kern="1200">
                <a:solidFill>
                  <a:schemeClr val="tx1"/>
                </a:solidFill>
                <a:latin typeface="+mn-lt"/>
                <a:ea typeface="+mn-ea"/>
                <a:cs typeface="+mn-cs"/>
              </a:defRPr>
            </a:lvl5pPr>
            <a:lvl6pPr marL="2245024" algn="l" defTabSz="898010" rtl="0" eaLnBrk="1" latinLnBrk="0" hangingPunct="1">
              <a:defRPr sz="1800" kern="1200">
                <a:solidFill>
                  <a:schemeClr val="tx1"/>
                </a:solidFill>
                <a:latin typeface="+mn-lt"/>
                <a:ea typeface="+mn-ea"/>
                <a:cs typeface="+mn-cs"/>
              </a:defRPr>
            </a:lvl6pPr>
            <a:lvl7pPr marL="2694029" algn="l" defTabSz="898010" rtl="0" eaLnBrk="1" latinLnBrk="0" hangingPunct="1">
              <a:defRPr sz="1800" kern="1200">
                <a:solidFill>
                  <a:schemeClr val="tx1"/>
                </a:solidFill>
                <a:latin typeface="+mn-lt"/>
                <a:ea typeface="+mn-ea"/>
                <a:cs typeface="+mn-cs"/>
              </a:defRPr>
            </a:lvl7pPr>
            <a:lvl8pPr marL="3143034" algn="l" defTabSz="898010" rtl="0" eaLnBrk="1" latinLnBrk="0" hangingPunct="1">
              <a:defRPr sz="1800" kern="1200">
                <a:solidFill>
                  <a:schemeClr val="tx1"/>
                </a:solidFill>
                <a:latin typeface="+mn-lt"/>
                <a:ea typeface="+mn-ea"/>
                <a:cs typeface="+mn-cs"/>
              </a:defRPr>
            </a:lvl8pPr>
            <a:lvl9pPr marL="3592038" algn="l" defTabSz="898010" rtl="0" eaLnBrk="1" latinLnBrk="0" hangingPunct="1">
              <a:defRPr sz="1800" kern="1200">
                <a:solidFill>
                  <a:schemeClr val="tx1"/>
                </a:solidFill>
                <a:latin typeface="+mn-lt"/>
                <a:ea typeface="+mn-ea"/>
                <a:cs typeface="+mn-cs"/>
              </a:defRPr>
            </a:lvl9pPr>
          </a:lstStyle>
          <a:p>
            <a:pPr algn="ctr" eaLnBrk="1" fontAlgn="auto" hangingPunct="1">
              <a:lnSpc>
                <a:spcPts val="1333"/>
              </a:lnSpc>
              <a:spcBef>
                <a:spcPts val="0"/>
              </a:spcBef>
              <a:spcAft>
                <a:spcPts val="0"/>
              </a:spcAft>
              <a:defRPr/>
            </a:pPr>
            <a:fld id="{84ADEA5E-D855-46E6-A607-27446C644854}" type="slidenum">
              <a:rPr lang="en-US" sz="1067" b="0" dirty="0">
                <a:solidFill>
                  <a:srgbClr val="FFFFFF"/>
                </a:solidFill>
                <a:latin typeface="Arial"/>
                <a:cs typeface="ＭＳ Ｐゴシック"/>
              </a:rPr>
              <a:pPr algn="ctr" eaLnBrk="1" fontAlgn="auto" hangingPunct="1">
                <a:lnSpc>
                  <a:spcPts val="1333"/>
                </a:lnSpc>
                <a:spcBef>
                  <a:spcPts val="0"/>
                </a:spcBef>
                <a:spcAft>
                  <a:spcPts val="0"/>
                </a:spcAft>
                <a:defRPr/>
              </a:pPr>
              <a:t>‹#›</a:t>
            </a:fld>
            <a:r>
              <a:rPr lang="en-US" sz="1067" b="0" dirty="0">
                <a:solidFill>
                  <a:srgbClr val="FFFFFF"/>
                </a:solidFill>
                <a:latin typeface="Arial"/>
                <a:cs typeface="ＭＳ Ｐゴシック"/>
              </a:rPr>
              <a:t>
              </a:t>
            </a:r>
            <a:endParaRPr lang="en-US" sz="1067" b="0" i="1" dirty="0">
              <a:solidFill>
                <a:srgbClr val="FFFFFF"/>
              </a:solidFill>
              <a:latin typeface="Arial"/>
              <a:cs typeface="ＭＳ Ｐゴシック"/>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6:9 Arup Three Images Option2">
    <p:spTree>
      <p:nvGrpSpPr>
        <p:cNvPr id="1" name=""/>
        <p:cNvGrpSpPr/>
        <p:nvPr/>
      </p:nvGrpSpPr>
      <p:grpSpPr>
        <a:xfrm>
          <a:off x="0" y="0"/>
          <a:ext cx="0" cy="0"/>
          <a:chOff x="0" y="0"/>
          <a:chExt cx="0" cy="0"/>
        </a:xfrm>
      </p:grpSpPr>
      <p:sp>
        <p:nvSpPr>
          <p:cNvPr id="27" name="Picture Placeholder 2"/>
          <p:cNvSpPr>
            <a:spLocks noGrp="1" noChangeAspect="1"/>
          </p:cNvSpPr>
          <p:nvPr>
            <p:ph type="pic" sz="quarter" idx="16" hasCustomPrompt="1"/>
          </p:nvPr>
        </p:nvSpPr>
        <p:spPr>
          <a:xfrm>
            <a:off x="232668" y="3284984"/>
            <a:ext cx="5812800" cy="2496000"/>
          </a:xfrm>
          <a:prstGeom prst="rect">
            <a:avLst/>
          </a:prstGeom>
        </p:spPr>
        <p:txBody>
          <a:bodyPr vert="horz" lIns="0" tIns="0" rIns="0" bIns="0" anchor="t"/>
          <a:lstStyle>
            <a:lvl1pPr marL="0" indent="0">
              <a:lnSpc>
                <a:spcPts val="2667"/>
              </a:lnSpc>
              <a:spcBef>
                <a:spcPts val="0"/>
              </a:spcBef>
              <a:buNone/>
              <a:defRPr sz="2400">
                <a:latin typeface="Times New Roman"/>
                <a:cs typeface="Times New Roman"/>
              </a:defRPr>
            </a:lvl1pPr>
          </a:lstStyle>
          <a:p>
            <a:pPr lvl="0"/>
            <a:endParaRPr lang="en-US" dirty="0"/>
          </a:p>
          <a:p>
            <a:pPr lvl="0"/>
            <a:endParaRPr lang="en-US" dirty="0"/>
          </a:p>
          <a:p>
            <a:pPr lvl="0"/>
            <a:endParaRPr lang="en-US" dirty="0"/>
          </a:p>
          <a:p>
            <a:pPr lvl="0"/>
            <a:endParaRPr lang="en-US" dirty="0"/>
          </a:p>
        </p:txBody>
      </p:sp>
      <p:sp>
        <p:nvSpPr>
          <p:cNvPr id="37" name="Picture Placeholder 2"/>
          <p:cNvSpPr>
            <a:spLocks noGrp="1" noChangeAspect="1"/>
          </p:cNvSpPr>
          <p:nvPr>
            <p:ph type="pic" sz="quarter" idx="12" hasCustomPrompt="1"/>
          </p:nvPr>
        </p:nvSpPr>
        <p:spPr>
          <a:xfrm>
            <a:off x="6145855" y="190508"/>
            <a:ext cx="5812800" cy="5590761"/>
          </a:xfrm>
          <a:prstGeom prst="rect">
            <a:avLst/>
          </a:prstGeom>
        </p:spPr>
        <p:txBody>
          <a:bodyPr vert="horz" lIns="0" tIns="0" rIns="0" bIns="0" anchor="t"/>
          <a:lstStyle>
            <a:lvl1pPr marL="0" indent="0">
              <a:lnSpc>
                <a:spcPts val="3467"/>
              </a:lnSpc>
              <a:spcBef>
                <a:spcPts val="0"/>
              </a:spcBef>
              <a:buNone/>
              <a:defRPr baseline="0">
                <a:latin typeface="Times New Roman"/>
                <a:cs typeface="Times New Roman"/>
              </a:defRPr>
            </a:lvl1pPr>
          </a:lstStyle>
          <a:p>
            <a:pPr lvl="0"/>
            <a:endParaRPr lang="en-US" dirty="0"/>
          </a:p>
          <a:p>
            <a:pPr lvl="0"/>
            <a:endParaRPr lang="en-US" dirty="0"/>
          </a:p>
          <a:p>
            <a:pPr lvl="0"/>
            <a:endParaRPr lang="en-US" dirty="0"/>
          </a:p>
          <a:p>
            <a:pPr lvl="0"/>
            <a:endParaRPr lang="en-US" dirty="0"/>
          </a:p>
        </p:txBody>
      </p:sp>
      <p:sp>
        <p:nvSpPr>
          <p:cNvPr id="69" name="Picture Placeholder 2"/>
          <p:cNvSpPr>
            <a:spLocks noGrp="1" noChangeAspect="1"/>
          </p:cNvSpPr>
          <p:nvPr>
            <p:ph type="pic" sz="quarter" idx="15" hasCustomPrompt="1"/>
          </p:nvPr>
        </p:nvSpPr>
        <p:spPr>
          <a:xfrm>
            <a:off x="232668" y="190500"/>
            <a:ext cx="5812800" cy="2496000"/>
          </a:xfrm>
          <a:prstGeom prst="rect">
            <a:avLst/>
          </a:prstGeom>
        </p:spPr>
        <p:txBody>
          <a:bodyPr vert="horz" lIns="0" tIns="0" rIns="0" bIns="0" anchor="t"/>
          <a:lstStyle>
            <a:lvl1pPr marL="0" indent="0">
              <a:lnSpc>
                <a:spcPts val="2667"/>
              </a:lnSpc>
              <a:spcBef>
                <a:spcPts val="0"/>
              </a:spcBef>
              <a:buNone/>
              <a:defRPr sz="2400">
                <a:latin typeface="Times New Roman"/>
                <a:cs typeface="Times New Roman"/>
              </a:defRPr>
            </a:lvl1pPr>
          </a:lstStyle>
          <a:p>
            <a:pPr lvl="0"/>
            <a:endParaRPr lang="en-US" dirty="0"/>
          </a:p>
          <a:p>
            <a:pPr lvl="0"/>
            <a:endParaRPr lang="en-US" dirty="0"/>
          </a:p>
          <a:p>
            <a:pPr lvl="0"/>
            <a:endParaRPr lang="en-US" dirty="0"/>
          </a:p>
          <a:p>
            <a:pPr lvl="0"/>
            <a:endParaRPr lang="en-US" dirty="0"/>
          </a:p>
        </p:txBody>
      </p:sp>
      <p:sp>
        <p:nvSpPr>
          <p:cNvPr id="18" name="Text Placeholder 2"/>
          <p:cNvSpPr>
            <a:spLocks noGrp="1"/>
          </p:cNvSpPr>
          <p:nvPr>
            <p:ph type="body" sz="quarter" idx="25" hasCustomPrompt="1"/>
          </p:nvPr>
        </p:nvSpPr>
        <p:spPr>
          <a:xfrm>
            <a:off x="10801678" y="5781261"/>
            <a:ext cx="1156527" cy="227755"/>
          </a:xfrm>
          <a:prstGeom prst="rect">
            <a:avLst/>
          </a:prstGeom>
        </p:spPr>
        <p:txBody>
          <a:bodyPr vert="horz" lIns="0" rIns="0">
            <a:noAutofit/>
          </a:bodyPr>
          <a:lstStyle>
            <a:lvl1pPr marL="0" indent="0" algn="r">
              <a:lnSpc>
                <a:spcPts val="1067"/>
              </a:lnSpc>
              <a:spcBef>
                <a:spcPts val="0"/>
              </a:spcBef>
              <a:buNone/>
              <a:defRPr sz="800">
                <a:latin typeface="Times New Roman"/>
                <a:cs typeface="Times New Roman"/>
              </a:defRPr>
            </a:lvl1pPr>
            <a:lvl2pPr>
              <a:defRPr sz="800"/>
            </a:lvl2pPr>
            <a:lvl3pPr>
              <a:defRPr sz="800"/>
            </a:lvl3pPr>
            <a:lvl4pPr>
              <a:defRPr sz="800"/>
            </a:lvl4pPr>
            <a:lvl5pPr>
              <a:defRPr sz="800"/>
            </a:lvl5pPr>
          </a:lstStyle>
          <a:p>
            <a:r>
              <a:rPr lang="en-US" sz="800" dirty="0"/>
              <a:t>© Image Copyright</a:t>
            </a:r>
          </a:p>
        </p:txBody>
      </p:sp>
      <p:sp>
        <p:nvSpPr>
          <p:cNvPr id="20" name="Text Placeholder 2"/>
          <p:cNvSpPr>
            <a:spLocks noGrp="1"/>
          </p:cNvSpPr>
          <p:nvPr>
            <p:ph type="body" sz="quarter" idx="18" hasCustomPrompt="1"/>
          </p:nvPr>
        </p:nvSpPr>
        <p:spPr>
          <a:xfrm>
            <a:off x="4890805" y="5781261"/>
            <a:ext cx="1156527" cy="227755"/>
          </a:xfrm>
          <a:prstGeom prst="rect">
            <a:avLst/>
          </a:prstGeom>
        </p:spPr>
        <p:txBody>
          <a:bodyPr vert="horz" lIns="0" rIns="0">
            <a:noAutofit/>
          </a:bodyPr>
          <a:lstStyle>
            <a:lvl1pPr marL="0" indent="0" algn="r">
              <a:lnSpc>
                <a:spcPts val="1067"/>
              </a:lnSpc>
              <a:spcBef>
                <a:spcPts val="0"/>
              </a:spcBef>
              <a:buNone/>
              <a:defRPr sz="800">
                <a:latin typeface="Times New Roman"/>
                <a:cs typeface="Times New Roman"/>
              </a:defRPr>
            </a:lvl1pPr>
            <a:lvl2pPr>
              <a:defRPr sz="800"/>
            </a:lvl2pPr>
            <a:lvl3pPr>
              <a:defRPr sz="800"/>
            </a:lvl3pPr>
            <a:lvl4pPr>
              <a:defRPr sz="800"/>
            </a:lvl4pPr>
            <a:lvl5pPr>
              <a:defRPr sz="800"/>
            </a:lvl5pPr>
          </a:lstStyle>
          <a:p>
            <a:r>
              <a:rPr lang="en-US" sz="800" dirty="0"/>
              <a:t>© Image Copyright</a:t>
            </a:r>
          </a:p>
        </p:txBody>
      </p:sp>
      <p:sp>
        <p:nvSpPr>
          <p:cNvPr id="21" name="Text Placeholder 2"/>
          <p:cNvSpPr>
            <a:spLocks noGrp="1"/>
          </p:cNvSpPr>
          <p:nvPr>
            <p:ph type="body" sz="quarter" idx="19" hasCustomPrompt="1"/>
          </p:nvPr>
        </p:nvSpPr>
        <p:spPr>
          <a:xfrm>
            <a:off x="232667" y="5781264"/>
            <a:ext cx="4320000" cy="297517"/>
          </a:xfrm>
          <a:prstGeom prst="rect">
            <a:avLst/>
          </a:prstGeom>
        </p:spPr>
        <p:txBody>
          <a:bodyPr vert="horz" lIns="0" tIns="36000" rIns="0" bIns="36000">
            <a:noAutofit/>
          </a:bodyPr>
          <a:lstStyle>
            <a:lvl1pPr marL="0" indent="0" algn="l">
              <a:lnSpc>
                <a:spcPts val="1600"/>
              </a:lnSpc>
              <a:spcBef>
                <a:spcPts val="0"/>
              </a:spcBef>
              <a:buNone/>
              <a:defRPr sz="1333">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22" name="Text Placeholder 2"/>
          <p:cNvSpPr>
            <a:spLocks noGrp="1"/>
          </p:cNvSpPr>
          <p:nvPr>
            <p:ph type="body" sz="quarter" idx="21" hasCustomPrompt="1"/>
          </p:nvPr>
        </p:nvSpPr>
        <p:spPr>
          <a:xfrm>
            <a:off x="4890805" y="2686777"/>
            <a:ext cx="1156527" cy="227755"/>
          </a:xfrm>
          <a:prstGeom prst="rect">
            <a:avLst/>
          </a:prstGeom>
        </p:spPr>
        <p:txBody>
          <a:bodyPr vert="horz" lIns="0" rIns="0">
            <a:noAutofit/>
          </a:bodyPr>
          <a:lstStyle>
            <a:lvl1pPr marL="0" indent="0" algn="r">
              <a:lnSpc>
                <a:spcPts val="1067"/>
              </a:lnSpc>
              <a:spcBef>
                <a:spcPts val="0"/>
              </a:spcBef>
              <a:buNone/>
              <a:defRPr sz="800">
                <a:latin typeface="Times New Roman"/>
                <a:cs typeface="Times New Roman"/>
              </a:defRPr>
            </a:lvl1pPr>
            <a:lvl2pPr>
              <a:defRPr sz="800"/>
            </a:lvl2pPr>
            <a:lvl3pPr>
              <a:defRPr sz="800"/>
            </a:lvl3pPr>
            <a:lvl4pPr>
              <a:defRPr sz="800"/>
            </a:lvl4pPr>
            <a:lvl5pPr>
              <a:defRPr sz="800"/>
            </a:lvl5pPr>
          </a:lstStyle>
          <a:p>
            <a:r>
              <a:rPr lang="en-US" sz="800" dirty="0"/>
              <a:t>© Image Copyright</a:t>
            </a:r>
          </a:p>
        </p:txBody>
      </p:sp>
      <p:sp>
        <p:nvSpPr>
          <p:cNvPr id="23" name="Text Placeholder 2"/>
          <p:cNvSpPr>
            <a:spLocks noGrp="1"/>
          </p:cNvSpPr>
          <p:nvPr>
            <p:ph type="body" sz="quarter" idx="22" hasCustomPrompt="1"/>
          </p:nvPr>
        </p:nvSpPr>
        <p:spPr>
          <a:xfrm>
            <a:off x="232667" y="2686780"/>
            <a:ext cx="4320000" cy="297517"/>
          </a:xfrm>
          <a:prstGeom prst="rect">
            <a:avLst/>
          </a:prstGeom>
        </p:spPr>
        <p:txBody>
          <a:bodyPr vert="horz" lIns="0" tIns="36000" rIns="0" bIns="36000">
            <a:noAutofit/>
          </a:bodyPr>
          <a:lstStyle>
            <a:lvl1pPr marL="0" indent="0" algn="l">
              <a:lnSpc>
                <a:spcPts val="1600"/>
              </a:lnSpc>
              <a:spcBef>
                <a:spcPts val="0"/>
              </a:spcBef>
              <a:buNone/>
              <a:defRPr sz="1333">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14" name="Text Placeholder 3"/>
          <p:cNvSpPr>
            <a:spLocks noGrp="1"/>
          </p:cNvSpPr>
          <p:nvPr>
            <p:ph type="body" sz="quarter" idx="33" hasCustomPrompt="1"/>
          </p:nvPr>
        </p:nvSpPr>
        <p:spPr>
          <a:xfrm>
            <a:off x="528000" y="6258000"/>
            <a:ext cx="10080000" cy="600000"/>
          </a:xfrm>
          <a:prstGeom prst="rect">
            <a:avLst/>
          </a:prstGeom>
        </p:spPr>
        <p:txBody>
          <a:bodyPr vert="horz" wrap="square" lIns="0" tIns="93600" rIns="0" bIns="0">
            <a:noAutofit/>
          </a:bodyPr>
          <a:lstStyle>
            <a:lvl1pPr marL="0" marR="0" indent="0" algn="l" defTabSz="1197317" rtl="0" eaLnBrk="1" fontAlgn="auto" latinLnBrk="0" hangingPunct="1">
              <a:lnSpc>
                <a:spcPts val="2400"/>
              </a:lnSpc>
              <a:spcBef>
                <a:spcPts val="0"/>
              </a:spcBef>
              <a:spcAft>
                <a:spcPts val="0"/>
              </a:spcAft>
              <a:buClrTx/>
              <a:buSzTx/>
              <a:buFont typeface="Arial" pitchFamily="34" charset="0"/>
              <a:buNone/>
              <a:tabLst/>
              <a:defRPr sz="2133" b="0" i="0" baseline="0">
                <a:solidFill>
                  <a:schemeClr val="bg1"/>
                </a:solidFill>
                <a:latin typeface="Times New Roman"/>
                <a:cs typeface="Times New Roman"/>
              </a:defRPr>
            </a:lvl1pPr>
          </a:lstStyle>
          <a:p>
            <a:r>
              <a:rPr lang="en-US" sz="2133" baseline="0" dirty="0"/>
              <a:t>Footer title</a:t>
            </a:r>
            <a:endParaRPr lang="en-US" sz="2400" baseline="0" dirty="0"/>
          </a:p>
        </p:txBody>
      </p:sp>
      <p:sp>
        <p:nvSpPr>
          <p:cNvPr id="16" name="Text Placeholder 2"/>
          <p:cNvSpPr>
            <a:spLocks noGrp="1"/>
          </p:cNvSpPr>
          <p:nvPr>
            <p:ph type="body" sz="quarter" idx="34" hasCustomPrompt="1"/>
          </p:nvPr>
        </p:nvSpPr>
        <p:spPr>
          <a:xfrm>
            <a:off x="6144005" y="5781264"/>
            <a:ext cx="4320000" cy="297517"/>
          </a:xfrm>
          <a:prstGeom prst="rect">
            <a:avLst/>
          </a:prstGeom>
        </p:spPr>
        <p:txBody>
          <a:bodyPr vert="horz" wrap="square" lIns="0" tIns="36000" rIns="0" bIns="36000">
            <a:noAutofit/>
          </a:bodyPr>
          <a:lstStyle>
            <a:lvl1pPr marL="0" indent="0" algn="l">
              <a:lnSpc>
                <a:spcPts val="1600"/>
              </a:lnSpc>
              <a:spcBef>
                <a:spcPts val="0"/>
              </a:spcBef>
              <a:buNone/>
              <a:defRPr sz="1333">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13" name="Slide Number Placeholder 14"/>
          <p:cNvSpPr txBox="1"/>
          <p:nvPr/>
        </p:nvSpPr>
        <p:spPr>
          <a:xfrm>
            <a:off x="0" y="6258000"/>
            <a:ext cx="383117" cy="600000"/>
          </a:xfrm>
          <a:prstGeom prst="rect">
            <a:avLst/>
          </a:prstGeom>
        </p:spPr>
        <p:txBody>
          <a:bodyPr lIns="0" tIns="93600" rIns="0" bIns="0" anchor="ctr" anchorCtr="0"/>
          <a:lstStyle>
            <a:defPPr>
              <a:defRPr lang="en-US"/>
            </a:defPPr>
            <a:lvl1pPr marL="0" algn="l" defTabSz="898010" rtl="0" eaLnBrk="1" latinLnBrk="0" hangingPunct="1">
              <a:defRPr sz="1800" kern="1200">
                <a:solidFill>
                  <a:schemeClr val="tx1"/>
                </a:solidFill>
                <a:latin typeface="+mn-lt"/>
                <a:ea typeface="+mn-ea"/>
                <a:cs typeface="+mn-cs"/>
              </a:defRPr>
            </a:lvl1pPr>
            <a:lvl2pPr marL="449005" algn="l" defTabSz="898010" rtl="0" eaLnBrk="1" latinLnBrk="0" hangingPunct="1">
              <a:defRPr sz="1800" kern="1200">
                <a:solidFill>
                  <a:schemeClr val="tx1"/>
                </a:solidFill>
                <a:latin typeface="+mn-lt"/>
                <a:ea typeface="+mn-ea"/>
                <a:cs typeface="+mn-cs"/>
              </a:defRPr>
            </a:lvl2pPr>
            <a:lvl3pPr marL="898010" algn="l" defTabSz="898010" rtl="0" eaLnBrk="1" latinLnBrk="0" hangingPunct="1">
              <a:defRPr sz="1800" kern="1200">
                <a:solidFill>
                  <a:schemeClr val="tx1"/>
                </a:solidFill>
                <a:latin typeface="+mn-lt"/>
                <a:ea typeface="+mn-ea"/>
                <a:cs typeface="+mn-cs"/>
              </a:defRPr>
            </a:lvl3pPr>
            <a:lvl4pPr marL="1347015" algn="l" defTabSz="898010" rtl="0" eaLnBrk="1" latinLnBrk="0" hangingPunct="1">
              <a:defRPr sz="1800" kern="1200">
                <a:solidFill>
                  <a:schemeClr val="tx1"/>
                </a:solidFill>
                <a:latin typeface="+mn-lt"/>
                <a:ea typeface="+mn-ea"/>
                <a:cs typeface="+mn-cs"/>
              </a:defRPr>
            </a:lvl4pPr>
            <a:lvl5pPr marL="1796019" algn="l" defTabSz="898010" rtl="0" eaLnBrk="1" latinLnBrk="0" hangingPunct="1">
              <a:defRPr sz="1800" kern="1200">
                <a:solidFill>
                  <a:schemeClr val="tx1"/>
                </a:solidFill>
                <a:latin typeface="+mn-lt"/>
                <a:ea typeface="+mn-ea"/>
                <a:cs typeface="+mn-cs"/>
              </a:defRPr>
            </a:lvl5pPr>
            <a:lvl6pPr marL="2245024" algn="l" defTabSz="898010" rtl="0" eaLnBrk="1" latinLnBrk="0" hangingPunct="1">
              <a:defRPr sz="1800" kern="1200">
                <a:solidFill>
                  <a:schemeClr val="tx1"/>
                </a:solidFill>
                <a:latin typeface="+mn-lt"/>
                <a:ea typeface="+mn-ea"/>
                <a:cs typeface="+mn-cs"/>
              </a:defRPr>
            </a:lvl6pPr>
            <a:lvl7pPr marL="2694029" algn="l" defTabSz="898010" rtl="0" eaLnBrk="1" latinLnBrk="0" hangingPunct="1">
              <a:defRPr sz="1800" kern="1200">
                <a:solidFill>
                  <a:schemeClr val="tx1"/>
                </a:solidFill>
                <a:latin typeface="+mn-lt"/>
                <a:ea typeface="+mn-ea"/>
                <a:cs typeface="+mn-cs"/>
              </a:defRPr>
            </a:lvl7pPr>
            <a:lvl8pPr marL="3143034" algn="l" defTabSz="898010" rtl="0" eaLnBrk="1" latinLnBrk="0" hangingPunct="1">
              <a:defRPr sz="1800" kern="1200">
                <a:solidFill>
                  <a:schemeClr val="tx1"/>
                </a:solidFill>
                <a:latin typeface="+mn-lt"/>
                <a:ea typeface="+mn-ea"/>
                <a:cs typeface="+mn-cs"/>
              </a:defRPr>
            </a:lvl8pPr>
            <a:lvl9pPr marL="3592038" algn="l" defTabSz="898010" rtl="0" eaLnBrk="1" latinLnBrk="0" hangingPunct="1">
              <a:defRPr sz="1800" kern="1200">
                <a:solidFill>
                  <a:schemeClr val="tx1"/>
                </a:solidFill>
                <a:latin typeface="+mn-lt"/>
                <a:ea typeface="+mn-ea"/>
                <a:cs typeface="+mn-cs"/>
              </a:defRPr>
            </a:lvl9pPr>
          </a:lstStyle>
          <a:p>
            <a:pPr algn="ctr" eaLnBrk="1" fontAlgn="auto" hangingPunct="1">
              <a:lnSpc>
                <a:spcPts val="1333"/>
              </a:lnSpc>
              <a:spcBef>
                <a:spcPts val="0"/>
              </a:spcBef>
              <a:spcAft>
                <a:spcPts val="0"/>
              </a:spcAft>
              <a:defRPr/>
            </a:pPr>
            <a:fld id="{84ADEA5E-D855-46E6-A607-27446C644854}" type="slidenum">
              <a:rPr lang="en-US" sz="1067" b="0" dirty="0">
                <a:solidFill>
                  <a:srgbClr val="FFFFFF"/>
                </a:solidFill>
                <a:latin typeface="Arial"/>
                <a:cs typeface="ＭＳ Ｐゴシック"/>
              </a:rPr>
              <a:pPr algn="ctr" eaLnBrk="1" fontAlgn="auto" hangingPunct="1">
                <a:lnSpc>
                  <a:spcPts val="1333"/>
                </a:lnSpc>
                <a:spcBef>
                  <a:spcPts val="0"/>
                </a:spcBef>
                <a:spcAft>
                  <a:spcPts val="0"/>
                </a:spcAft>
                <a:defRPr/>
              </a:pPr>
              <a:t>‹#›</a:t>
            </a:fld>
            <a:r>
              <a:rPr lang="en-US" sz="1067" b="0" dirty="0">
                <a:solidFill>
                  <a:srgbClr val="FFFFFF"/>
                </a:solidFill>
                <a:latin typeface="Arial"/>
                <a:cs typeface="ＭＳ Ｐゴシック"/>
              </a:rPr>
              <a:t>
              </a:t>
            </a:r>
            <a:endParaRPr lang="en-US" sz="1067" b="0" i="1" dirty="0">
              <a:solidFill>
                <a:srgbClr val="FFFFFF"/>
              </a:solidFill>
              <a:latin typeface="Arial"/>
              <a:cs typeface="ＭＳ Ｐゴシック"/>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6:9 Arup Four Images">
    <p:spTree>
      <p:nvGrpSpPr>
        <p:cNvPr id="1" name=""/>
        <p:cNvGrpSpPr/>
        <p:nvPr/>
      </p:nvGrpSpPr>
      <p:grpSpPr>
        <a:xfrm>
          <a:off x="0" y="0"/>
          <a:ext cx="0" cy="0"/>
          <a:chOff x="0" y="0"/>
          <a:chExt cx="0" cy="0"/>
        </a:xfrm>
      </p:grpSpPr>
      <p:sp>
        <p:nvSpPr>
          <p:cNvPr id="35" name="Picture Placeholder 2"/>
          <p:cNvSpPr>
            <a:spLocks noGrp="1" noChangeAspect="1"/>
          </p:cNvSpPr>
          <p:nvPr>
            <p:ph type="pic" sz="quarter" idx="16" hasCustomPrompt="1"/>
          </p:nvPr>
        </p:nvSpPr>
        <p:spPr>
          <a:xfrm>
            <a:off x="232668" y="3284984"/>
            <a:ext cx="5812800" cy="2496000"/>
          </a:xfrm>
          <a:prstGeom prst="rect">
            <a:avLst/>
          </a:prstGeom>
        </p:spPr>
        <p:txBody>
          <a:bodyPr vert="horz" lIns="0" tIns="0" rIns="0" bIns="0" anchor="t"/>
          <a:lstStyle>
            <a:lvl1pPr marL="0" indent="0">
              <a:lnSpc>
                <a:spcPts val="2667"/>
              </a:lnSpc>
              <a:spcBef>
                <a:spcPts val="0"/>
              </a:spcBef>
              <a:buNone/>
              <a:defRPr sz="2400">
                <a:latin typeface="Times New Roman"/>
                <a:cs typeface="Times New Roman"/>
              </a:defRPr>
            </a:lvl1pPr>
          </a:lstStyle>
          <a:p>
            <a:pPr lvl="0"/>
            <a:endParaRPr lang="en-US" dirty="0"/>
          </a:p>
          <a:p>
            <a:pPr lvl="0"/>
            <a:endParaRPr lang="en-US" dirty="0"/>
          </a:p>
          <a:p>
            <a:pPr lvl="0"/>
            <a:endParaRPr lang="en-US" dirty="0"/>
          </a:p>
          <a:p>
            <a:pPr lvl="0"/>
            <a:endParaRPr lang="en-US" dirty="0"/>
          </a:p>
        </p:txBody>
      </p:sp>
      <p:sp>
        <p:nvSpPr>
          <p:cNvPr id="41" name="Picture Placeholder 2"/>
          <p:cNvSpPr>
            <a:spLocks noGrp="1" noChangeAspect="1"/>
          </p:cNvSpPr>
          <p:nvPr>
            <p:ph type="pic" sz="quarter" idx="15" hasCustomPrompt="1"/>
          </p:nvPr>
        </p:nvSpPr>
        <p:spPr>
          <a:xfrm>
            <a:off x="6145391" y="190500"/>
            <a:ext cx="5812800" cy="2496000"/>
          </a:xfrm>
          <a:prstGeom prst="rect">
            <a:avLst/>
          </a:prstGeom>
        </p:spPr>
        <p:txBody>
          <a:bodyPr vert="horz" lIns="0" tIns="0" rIns="0" bIns="0" anchor="t"/>
          <a:lstStyle>
            <a:lvl1pPr marL="0" indent="0">
              <a:lnSpc>
                <a:spcPts val="2667"/>
              </a:lnSpc>
              <a:spcBef>
                <a:spcPts val="0"/>
              </a:spcBef>
              <a:buNone/>
              <a:defRPr sz="2400">
                <a:latin typeface="Times New Roman"/>
                <a:cs typeface="Times New Roman"/>
              </a:defRPr>
            </a:lvl1pPr>
          </a:lstStyle>
          <a:p>
            <a:pPr lvl="0"/>
            <a:endParaRPr lang="en-US" dirty="0"/>
          </a:p>
          <a:p>
            <a:pPr lvl="0"/>
            <a:endParaRPr lang="en-US" dirty="0"/>
          </a:p>
          <a:p>
            <a:pPr lvl="0"/>
            <a:endParaRPr lang="en-US" dirty="0"/>
          </a:p>
          <a:p>
            <a:pPr lvl="0"/>
            <a:endParaRPr lang="en-US" dirty="0"/>
          </a:p>
        </p:txBody>
      </p:sp>
      <p:sp>
        <p:nvSpPr>
          <p:cNvPr id="42" name="Picture Placeholder 2"/>
          <p:cNvSpPr>
            <a:spLocks noGrp="1" noChangeAspect="1"/>
          </p:cNvSpPr>
          <p:nvPr>
            <p:ph type="pic" sz="quarter" idx="16" hasCustomPrompt="1"/>
          </p:nvPr>
        </p:nvSpPr>
        <p:spPr>
          <a:xfrm>
            <a:off x="6145391" y="3284984"/>
            <a:ext cx="5812800" cy="2496000"/>
          </a:xfrm>
          <a:prstGeom prst="rect">
            <a:avLst/>
          </a:prstGeom>
        </p:spPr>
        <p:txBody>
          <a:bodyPr vert="horz" lIns="0" tIns="0" rIns="0" bIns="0" anchor="t"/>
          <a:lstStyle>
            <a:lvl1pPr marL="0" indent="0">
              <a:lnSpc>
                <a:spcPts val="2667"/>
              </a:lnSpc>
              <a:spcBef>
                <a:spcPts val="0"/>
              </a:spcBef>
              <a:buNone/>
              <a:defRPr sz="2400">
                <a:latin typeface="Times New Roman"/>
                <a:cs typeface="Times New Roman"/>
              </a:defRPr>
            </a:lvl1pPr>
          </a:lstStyle>
          <a:p>
            <a:pPr lvl="0"/>
            <a:endParaRPr lang="en-US" dirty="0"/>
          </a:p>
          <a:p>
            <a:pPr lvl="0"/>
            <a:endParaRPr lang="en-US" dirty="0"/>
          </a:p>
          <a:p>
            <a:pPr lvl="0"/>
            <a:endParaRPr lang="en-US" dirty="0"/>
          </a:p>
          <a:p>
            <a:pPr lvl="0"/>
            <a:endParaRPr lang="en-US" dirty="0"/>
          </a:p>
        </p:txBody>
      </p:sp>
      <p:sp>
        <p:nvSpPr>
          <p:cNvPr id="47" name="Picture Placeholder 2"/>
          <p:cNvSpPr>
            <a:spLocks noGrp="1" noChangeAspect="1"/>
          </p:cNvSpPr>
          <p:nvPr>
            <p:ph type="pic" sz="quarter" idx="32" hasCustomPrompt="1"/>
          </p:nvPr>
        </p:nvSpPr>
        <p:spPr>
          <a:xfrm>
            <a:off x="232668" y="190500"/>
            <a:ext cx="5812800" cy="2496000"/>
          </a:xfrm>
          <a:prstGeom prst="rect">
            <a:avLst/>
          </a:prstGeom>
        </p:spPr>
        <p:txBody>
          <a:bodyPr vert="horz" lIns="0" tIns="0" rIns="0" bIns="0" anchor="t"/>
          <a:lstStyle>
            <a:lvl1pPr marL="0" indent="0">
              <a:lnSpc>
                <a:spcPts val="2667"/>
              </a:lnSpc>
              <a:spcBef>
                <a:spcPts val="0"/>
              </a:spcBef>
              <a:buNone/>
              <a:defRPr sz="2400">
                <a:latin typeface="Times New Roman"/>
                <a:cs typeface="Times New Roman"/>
              </a:defRPr>
            </a:lvl1pPr>
          </a:lstStyle>
          <a:p>
            <a:pPr lvl="0"/>
            <a:endParaRPr lang="en-US" dirty="0"/>
          </a:p>
          <a:p>
            <a:pPr lvl="0"/>
            <a:endParaRPr lang="en-US" dirty="0"/>
          </a:p>
          <a:p>
            <a:pPr lvl="0"/>
            <a:endParaRPr lang="en-US" dirty="0"/>
          </a:p>
          <a:p>
            <a:pPr lvl="0"/>
            <a:endParaRPr lang="en-US" dirty="0"/>
          </a:p>
        </p:txBody>
      </p:sp>
      <p:sp>
        <p:nvSpPr>
          <p:cNvPr id="22" name="Text Placeholder 2"/>
          <p:cNvSpPr>
            <a:spLocks noGrp="1"/>
          </p:cNvSpPr>
          <p:nvPr>
            <p:ph type="body" sz="quarter" idx="18" hasCustomPrompt="1"/>
          </p:nvPr>
        </p:nvSpPr>
        <p:spPr>
          <a:xfrm>
            <a:off x="4890805" y="5781261"/>
            <a:ext cx="1156527" cy="227755"/>
          </a:xfrm>
          <a:prstGeom prst="rect">
            <a:avLst/>
          </a:prstGeom>
        </p:spPr>
        <p:txBody>
          <a:bodyPr vert="horz" lIns="0" rIns="0">
            <a:noAutofit/>
          </a:bodyPr>
          <a:lstStyle>
            <a:lvl1pPr marL="0" indent="0" algn="r">
              <a:lnSpc>
                <a:spcPts val="1067"/>
              </a:lnSpc>
              <a:spcBef>
                <a:spcPts val="0"/>
              </a:spcBef>
              <a:buNone/>
              <a:defRPr sz="800">
                <a:latin typeface="Times New Roman"/>
                <a:cs typeface="Times New Roman"/>
              </a:defRPr>
            </a:lvl1pPr>
            <a:lvl2pPr>
              <a:defRPr sz="800"/>
            </a:lvl2pPr>
            <a:lvl3pPr>
              <a:defRPr sz="800"/>
            </a:lvl3pPr>
            <a:lvl4pPr>
              <a:defRPr sz="800"/>
            </a:lvl4pPr>
            <a:lvl5pPr>
              <a:defRPr sz="800"/>
            </a:lvl5pPr>
          </a:lstStyle>
          <a:p>
            <a:r>
              <a:rPr lang="en-US" sz="800" dirty="0"/>
              <a:t>© Image Copyright</a:t>
            </a:r>
          </a:p>
        </p:txBody>
      </p:sp>
      <p:sp>
        <p:nvSpPr>
          <p:cNvPr id="23" name="Text Placeholder 2"/>
          <p:cNvSpPr>
            <a:spLocks noGrp="1"/>
          </p:cNvSpPr>
          <p:nvPr>
            <p:ph type="body" sz="quarter" idx="19" hasCustomPrompt="1"/>
          </p:nvPr>
        </p:nvSpPr>
        <p:spPr>
          <a:xfrm>
            <a:off x="232667" y="5781264"/>
            <a:ext cx="4320000" cy="297517"/>
          </a:xfrm>
          <a:prstGeom prst="rect">
            <a:avLst/>
          </a:prstGeom>
        </p:spPr>
        <p:txBody>
          <a:bodyPr vert="horz" lIns="0" tIns="36000" rIns="0" bIns="36000">
            <a:noAutofit/>
          </a:bodyPr>
          <a:lstStyle>
            <a:lvl1pPr marL="0" indent="0" algn="l">
              <a:lnSpc>
                <a:spcPts val="1600"/>
              </a:lnSpc>
              <a:spcBef>
                <a:spcPts val="0"/>
              </a:spcBef>
              <a:buNone/>
              <a:defRPr sz="1333">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24" name="Text Placeholder 2"/>
          <p:cNvSpPr>
            <a:spLocks noGrp="1"/>
          </p:cNvSpPr>
          <p:nvPr>
            <p:ph type="body" sz="quarter" idx="21" hasCustomPrompt="1"/>
          </p:nvPr>
        </p:nvSpPr>
        <p:spPr>
          <a:xfrm>
            <a:off x="4890805" y="2686777"/>
            <a:ext cx="1156527" cy="227755"/>
          </a:xfrm>
          <a:prstGeom prst="rect">
            <a:avLst/>
          </a:prstGeom>
        </p:spPr>
        <p:txBody>
          <a:bodyPr vert="horz" lIns="0" rIns="0">
            <a:noAutofit/>
          </a:bodyPr>
          <a:lstStyle>
            <a:lvl1pPr marL="0" indent="0" algn="r">
              <a:lnSpc>
                <a:spcPts val="1067"/>
              </a:lnSpc>
              <a:spcBef>
                <a:spcPts val="0"/>
              </a:spcBef>
              <a:buNone/>
              <a:defRPr sz="800">
                <a:latin typeface="Times New Roman"/>
                <a:cs typeface="Times New Roman"/>
              </a:defRPr>
            </a:lvl1pPr>
            <a:lvl2pPr>
              <a:defRPr sz="800"/>
            </a:lvl2pPr>
            <a:lvl3pPr>
              <a:defRPr sz="800"/>
            </a:lvl3pPr>
            <a:lvl4pPr>
              <a:defRPr sz="800"/>
            </a:lvl4pPr>
            <a:lvl5pPr>
              <a:defRPr sz="800"/>
            </a:lvl5pPr>
          </a:lstStyle>
          <a:p>
            <a:r>
              <a:rPr lang="en-US" sz="800" dirty="0"/>
              <a:t>© Image Copyright</a:t>
            </a:r>
          </a:p>
        </p:txBody>
      </p:sp>
      <p:sp>
        <p:nvSpPr>
          <p:cNvPr id="25" name="Text Placeholder 2"/>
          <p:cNvSpPr>
            <a:spLocks noGrp="1"/>
          </p:cNvSpPr>
          <p:nvPr>
            <p:ph type="body" sz="quarter" idx="22" hasCustomPrompt="1"/>
          </p:nvPr>
        </p:nvSpPr>
        <p:spPr>
          <a:xfrm>
            <a:off x="232667" y="2686780"/>
            <a:ext cx="4320000" cy="297517"/>
          </a:xfrm>
          <a:prstGeom prst="rect">
            <a:avLst/>
          </a:prstGeom>
        </p:spPr>
        <p:txBody>
          <a:bodyPr vert="horz" lIns="0" tIns="36000" rIns="0" bIns="36000">
            <a:noAutofit/>
          </a:bodyPr>
          <a:lstStyle>
            <a:lvl1pPr marL="0" indent="0" algn="l">
              <a:lnSpc>
                <a:spcPts val="1600"/>
              </a:lnSpc>
              <a:spcBef>
                <a:spcPts val="0"/>
              </a:spcBef>
              <a:buNone/>
              <a:defRPr sz="1333">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26" name="Text Placeholder 2"/>
          <p:cNvSpPr>
            <a:spLocks noGrp="1"/>
          </p:cNvSpPr>
          <p:nvPr>
            <p:ph type="body" sz="quarter" idx="27" hasCustomPrompt="1"/>
          </p:nvPr>
        </p:nvSpPr>
        <p:spPr>
          <a:xfrm>
            <a:off x="10801678" y="2686777"/>
            <a:ext cx="1156527" cy="227755"/>
          </a:xfrm>
          <a:prstGeom prst="rect">
            <a:avLst/>
          </a:prstGeom>
        </p:spPr>
        <p:txBody>
          <a:bodyPr vert="horz" lIns="0" rIns="0">
            <a:noAutofit/>
          </a:bodyPr>
          <a:lstStyle>
            <a:lvl1pPr marL="0" indent="0" algn="r">
              <a:lnSpc>
                <a:spcPts val="1067"/>
              </a:lnSpc>
              <a:spcBef>
                <a:spcPts val="0"/>
              </a:spcBef>
              <a:buNone/>
              <a:defRPr sz="800">
                <a:latin typeface="Times New Roman"/>
                <a:cs typeface="Times New Roman"/>
              </a:defRPr>
            </a:lvl1pPr>
            <a:lvl2pPr>
              <a:defRPr sz="800"/>
            </a:lvl2pPr>
            <a:lvl3pPr>
              <a:defRPr sz="800"/>
            </a:lvl3pPr>
            <a:lvl4pPr>
              <a:defRPr sz="800"/>
            </a:lvl4pPr>
            <a:lvl5pPr>
              <a:defRPr sz="800"/>
            </a:lvl5pPr>
          </a:lstStyle>
          <a:p>
            <a:r>
              <a:rPr lang="en-US" sz="800" dirty="0"/>
              <a:t>© Image Copyright</a:t>
            </a:r>
          </a:p>
        </p:txBody>
      </p:sp>
      <p:sp>
        <p:nvSpPr>
          <p:cNvPr id="27" name="Text Placeholder 2"/>
          <p:cNvSpPr>
            <a:spLocks noGrp="1"/>
          </p:cNvSpPr>
          <p:nvPr>
            <p:ph type="body" sz="quarter" idx="28" hasCustomPrompt="1"/>
          </p:nvPr>
        </p:nvSpPr>
        <p:spPr>
          <a:xfrm>
            <a:off x="6143540" y="2686780"/>
            <a:ext cx="4320000" cy="297517"/>
          </a:xfrm>
          <a:prstGeom prst="rect">
            <a:avLst/>
          </a:prstGeom>
        </p:spPr>
        <p:txBody>
          <a:bodyPr vert="horz" lIns="0" tIns="36000" rIns="0" bIns="36000">
            <a:noAutofit/>
          </a:bodyPr>
          <a:lstStyle>
            <a:lvl1pPr marL="0" indent="0" algn="l">
              <a:lnSpc>
                <a:spcPts val="1600"/>
              </a:lnSpc>
              <a:spcBef>
                <a:spcPts val="0"/>
              </a:spcBef>
              <a:buNone/>
              <a:defRPr sz="1333">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29" name="Text Placeholder 2"/>
          <p:cNvSpPr>
            <a:spLocks noGrp="1"/>
          </p:cNvSpPr>
          <p:nvPr>
            <p:ph type="body" sz="quarter" idx="35" hasCustomPrompt="1"/>
          </p:nvPr>
        </p:nvSpPr>
        <p:spPr>
          <a:xfrm>
            <a:off x="10801678" y="5781261"/>
            <a:ext cx="1156527" cy="227755"/>
          </a:xfrm>
          <a:prstGeom prst="rect">
            <a:avLst/>
          </a:prstGeom>
        </p:spPr>
        <p:txBody>
          <a:bodyPr vert="horz" lIns="0" rIns="0">
            <a:noAutofit/>
          </a:bodyPr>
          <a:lstStyle>
            <a:lvl1pPr marL="0" indent="0" algn="r">
              <a:lnSpc>
                <a:spcPts val="1067"/>
              </a:lnSpc>
              <a:spcBef>
                <a:spcPts val="0"/>
              </a:spcBef>
              <a:buNone/>
              <a:defRPr sz="800">
                <a:latin typeface="Times New Roman"/>
                <a:cs typeface="Times New Roman"/>
              </a:defRPr>
            </a:lvl1pPr>
            <a:lvl2pPr>
              <a:defRPr sz="800"/>
            </a:lvl2pPr>
            <a:lvl3pPr>
              <a:defRPr sz="800"/>
            </a:lvl3pPr>
            <a:lvl4pPr>
              <a:defRPr sz="800"/>
            </a:lvl4pPr>
            <a:lvl5pPr>
              <a:defRPr sz="800"/>
            </a:lvl5pPr>
          </a:lstStyle>
          <a:p>
            <a:r>
              <a:rPr lang="en-US" sz="800" dirty="0"/>
              <a:t>© Image Copyright</a:t>
            </a:r>
          </a:p>
        </p:txBody>
      </p:sp>
      <p:sp>
        <p:nvSpPr>
          <p:cNvPr id="17" name="Text Placeholder 3"/>
          <p:cNvSpPr>
            <a:spLocks noGrp="1"/>
          </p:cNvSpPr>
          <p:nvPr>
            <p:ph type="body" sz="quarter" idx="33" hasCustomPrompt="1"/>
          </p:nvPr>
        </p:nvSpPr>
        <p:spPr>
          <a:xfrm>
            <a:off x="528000" y="6258000"/>
            <a:ext cx="10080000" cy="600000"/>
          </a:xfrm>
          <a:prstGeom prst="rect">
            <a:avLst/>
          </a:prstGeom>
        </p:spPr>
        <p:txBody>
          <a:bodyPr vert="horz" wrap="square" lIns="0" tIns="93600" rIns="0" bIns="0">
            <a:noAutofit/>
          </a:bodyPr>
          <a:lstStyle>
            <a:lvl1pPr marL="0" marR="0" indent="0" algn="l" defTabSz="1197317" rtl="0" eaLnBrk="1" fontAlgn="auto" latinLnBrk="0" hangingPunct="1">
              <a:lnSpc>
                <a:spcPts val="2400"/>
              </a:lnSpc>
              <a:spcBef>
                <a:spcPts val="0"/>
              </a:spcBef>
              <a:spcAft>
                <a:spcPts val="0"/>
              </a:spcAft>
              <a:buClrTx/>
              <a:buSzTx/>
              <a:buFont typeface="Arial" pitchFamily="34" charset="0"/>
              <a:buNone/>
              <a:tabLst/>
              <a:defRPr sz="2133" b="0" i="0" baseline="0">
                <a:solidFill>
                  <a:schemeClr val="bg1"/>
                </a:solidFill>
                <a:latin typeface="Times New Roman"/>
                <a:cs typeface="Times New Roman"/>
              </a:defRPr>
            </a:lvl1pPr>
          </a:lstStyle>
          <a:p>
            <a:r>
              <a:rPr lang="en-US" sz="2133" baseline="0" dirty="0"/>
              <a:t>Footer title</a:t>
            </a:r>
            <a:endParaRPr lang="en-US" sz="2400" baseline="0" dirty="0"/>
          </a:p>
        </p:txBody>
      </p:sp>
      <p:sp>
        <p:nvSpPr>
          <p:cNvPr id="18" name="Text Placeholder 2"/>
          <p:cNvSpPr>
            <a:spLocks noGrp="1"/>
          </p:cNvSpPr>
          <p:nvPr>
            <p:ph type="body" sz="quarter" idx="36" hasCustomPrompt="1"/>
          </p:nvPr>
        </p:nvSpPr>
        <p:spPr>
          <a:xfrm>
            <a:off x="6144005" y="5781264"/>
            <a:ext cx="4320000" cy="297517"/>
          </a:xfrm>
          <a:prstGeom prst="rect">
            <a:avLst/>
          </a:prstGeom>
        </p:spPr>
        <p:txBody>
          <a:bodyPr vert="horz" wrap="square" lIns="0" tIns="36000" rIns="0" bIns="36000">
            <a:noAutofit/>
          </a:bodyPr>
          <a:lstStyle>
            <a:lvl1pPr marL="0" indent="0" algn="l">
              <a:lnSpc>
                <a:spcPts val="1600"/>
              </a:lnSpc>
              <a:spcBef>
                <a:spcPts val="0"/>
              </a:spcBef>
              <a:buNone/>
              <a:defRPr sz="1333">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16" name="Slide Number Placeholder 14"/>
          <p:cNvSpPr txBox="1"/>
          <p:nvPr/>
        </p:nvSpPr>
        <p:spPr>
          <a:xfrm>
            <a:off x="0" y="6258000"/>
            <a:ext cx="383117" cy="600000"/>
          </a:xfrm>
          <a:prstGeom prst="rect">
            <a:avLst/>
          </a:prstGeom>
        </p:spPr>
        <p:txBody>
          <a:bodyPr lIns="0" tIns="93600" rIns="0" bIns="0" anchor="ctr" anchorCtr="0"/>
          <a:lstStyle>
            <a:defPPr>
              <a:defRPr lang="en-US"/>
            </a:defPPr>
            <a:lvl1pPr marL="0" algn="l" defTabSz="898010" rtl="0" eaLnBrk="1" latinLnBrk="0" hangingPunct="1">
              <a:defRPr sz="1800" kern="1200">
                <a:solidFill>
                  <a:schemeClr val="tx1"/>
                </a:solidFill>
                <a:latin typeface="+mn-lt"/>
                <a:ea typeface="+mn-ea"/>
                <a:cs typeface="+mn-cs"/>
              </a:defRPr>
            </a:lvl1pPr>
            <a:lvl2pPr marL="449005" algn="l" defTabSz="898010" rtl="0" eaLnBrk="1" latinLnBrk="0" hangingPunct="1">
              <a:defRPr sz="1800" kern="1200">
                <a:solidFill>
                  <a:schemeClr val="tx1"/>
                </a:solidFill>
                <a:latin typeface="+mn-lt"/>
                <a:ea typeface="+mn-ea"/>
                <a:cs typeface="+mn-cs"/>
              </a:defRPr>
            </a:lvl2pPr>
            <a:lvl3pPr marL="898010" algn="l" defTabSz="898010" rtl="0" eaLnBrk="1" latinLnBrk="0" hangingPunct="1">
              <a:defRPr sz="1800" kern="1200">
                <a:solidFill>
                  <a:schemeClr val="tx1"/>
                </a:solidFill>
                <a:latin typeface="+mn-lt"/>
                <a:ea typeface="+mn-ea"/>
                <a:cs typeface="+mn-cs"/>
              </a:defRPr>
            </a:lvl3pPr>
            <a:lvl4pPr marL="1347015" algn="l" defTabSz="898010" rtl="0" eaLnBrk="1" latinLnBrk="0" hangingPunct="1">
              <a:defRPr sz="1800" kern="1200">
                <a:solidFill>
                  <a:schemeClr val="tx1"/>
                </a:solidFill>
                <a:latin typeface="+mn-lt"/>
                <a:ea typeface="+mn-ea"/>
                <a:cs typeface="+mn-cs"/>
              </a:defRPr>
            </a:lvl4pPr>
            <a:lvl5pPr marL="1796019" algn="l" defTabSz="898010" rtl="0" eaLnBrk="1" latinLnBrk="0" hangingPunct="1">
              <a:defRPr sz="1800" kern="1200">
                <a:solidFill>
                  <a:schemeClr val="tx1"/>
                </a:solidFill>
                <a:latin typeface="+mn-lt"/>
                <a:ea typeface="+mn-ea"/>
                <a:cs typeface="+mn-cs"/>
              </a:defRPr>
            </a:lvl5pPr>
            <a:lvl6pPr marL="2245024" algn="l" defTabSz="898010" rtl="0" eaLnBrk="1" latinLnBrk="0" hangingPunct="1">
              <a:defRPr sz="1800" kern="1200">
                <a:solidFill>
                  <a:schemeClr val="tx1"/>
                </a:solidFill>
                <a:latin typeface="+mn-lt"/>
                <a:ea typeface="+mn-ea"/>
                <a:cs typeface="+mn-cs"/>
              </a:defRPr>
            </a:lvl6pPr>
            <a:lvl7pPr marL="2694029" algn="l" defTabSz="898010" rtl="0" eaLnBrk="1" latinLnBrk="0" hangingPunct="1">
              <a:defRPr sz="1800" kern="1200">
                <a:solidFill>
                  <a:schemeClr val="tx1"/>
                </a:solidFill>
                <a:latin typeface="+mn-lt"/>
                <a:ea typeface="+mn-ea"/>
                <a:cs typeface="+mn-cs"/>
              </a:defRPr>
            </a:lvl7pPr>
            <a:lvl8pPr marL="3143034" algn="l" defTabSz="898010" rtl="0" eaLnBrk="1" latinLnBrk="0" hangingPunct="1">
              <a:defRPr sz="1800" kern="1200">
                <a:solidFill>
                  <a:schemeClr val="tx1"/>
                </a:solidFill>
                <a:latin typeface="+mn-lt"/>
                <a:ea typeface="+mn-ea"/>
                <a:cs typeface="+mn-cs"/>
              </a:defRPr>
            </a:lvl8pPr>
            <a:lvl9pPr marL="3592038" algn="l" defTabSz="898010" rtl="0" eaLnBrk="1" latinLnBrk="0" hangingPunct="1">
              <a:defRPr sz="1800" kern="1200">
                <a:solidFill>
                  <a:schemeClr val="tx1"/>
                </a:solidFill>
                <a:latin typeface="+mn-lt"/>
                <a:ea typeface="+mn-ea"/>
                <a:cs typeface="+mn-cs"/>
              </a:defRPr>
            </a:lvl9pPr>
          </a:lstStyle>
          <a:p>
            <a:pPr algn="ctr" eaLnBrk="1" fontAlgn="auto" hangingPunct="1">
              <a:lnSpc>
                <a:spcPts val="1333"/>
              </a:lnSpc>
              <a:spcBef>
                <a:spcPts val="0"/>
              </a:spcBef>
              <a:spcAft>
                <a:spcPts val="0"/>
              </a:spcAft>
              <a:defRPr/>
            </a:pPr>
            <a:fld id="{84ADEA5E-D855-46E6-A607-27446C644854}" type="slidenum">
              <a:rPr lang="en-US" sz="1067" b="0" dirty="0">
                <a:solidFill>
                  <a:srgbClr val="FFFFFF"/>
                </a:solidFill>
                <a:latin typeface="Arial"/>
                <a:cs typeface="ＭＳ Ｐゴシック"/>
              </a:rPr>
              <a:pPr algn="ctr" eaLnBrk="1" fontAlgn="auto" hangingPunct="1">
                <a:lnSpc>
                  <a:spcPts val="1333"/>
                </a:lnSpc>
                <a:spcBef>
                  <a:spcPts val="0"/>
                </a:spcBef>
                <a:spcAft>
                  <a:spcPts val="0"/>
                </a:spcAft>
                <a:defRPr/>
              </a:pPr>
              <a:t>‹#›</a:t>
            </a:fld>
            <a:r>
              <a:rPr lang="en-US" sz="1067" b="0" dirty="0">
                <a:solidFill>
                  <a:srgbClr val="FFFFFF"/>
                </a:solidFill>
                <a:latin typeface="Arial"/>
                <a:cs typeface="ＭＳ Ｐゴシック"/>
              </a:rPr>
              <a:t>
              </a:t>
            </a:r>
            <a:endParaRPr lang="en-US" sz="1067" b="0" i="1" dirty="0">
              <a:solidFill>
                <a:srgbClr val="FFFFFF"/>
              </a:solidFill>
              <a:latin typeface="Arial"/>
              <a:cs typeface="ＭＳ Ｐゴシック"/>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16:9 Arup TenImages Value Statement">
    <p:spTree>
      <p:nvGrpSpPr>
        <p:cNvPr id="1" name=""/>
        <p:cNvGrpSpPr/>
        <p:nvPr/>
      </p:nvGrpSpPr>
      <p:grpSpPr>
        <a:xfrm>
          <a:off x="0" y="0"/>
          <a:ext cx="0" cy="0"/>
          <a:chOff x="0" y="0"/>
          <a:chExt cx="0" cy="0"/>
        </a:xfrm>
      </p:grpSpPr>
      <p:sp>
        <p:nvSpPr>
          <p:cNvPr id="14" name="Rectangle 13"/>
          <p:cNvSpPr/>
          <p:nvPr/>
        </p:nvSpPr>
        <p:spPr>
          <a:xfrm>
            <a:off x="9031047" y="2343315"/>
            <a:ext cx="2859976" cy="428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Picture Placeholder 7"/>
          <p:cNvSpPr>
            <a:spLocks noGrp="1" noChangeAspect="1"/>
          </p:cNvSpPr>
          <p:nvPr>
            <p:ph type="pic" sz="quarter" idx="27" hasCustomPrompt="1"/>
          </p:nvPr>
        </p:nvSpPr>
        <p:spPr>
          <a:xfrm>
            <a:off x="9031047" y="190625"/>
            <a:ext cx="2859976" cy="2095187"/>
          </a:xfrm>
          <a:prstGeom prst="rect">
            <a:avLst/>
          </a:prstGeom>
        </p:spPr>
        <p:txBody>
          <a:bodyPr lIns="70710" tIns="70710" anchor="t">
            <a:norm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36" name="Picture Placeholder 7"/>
          <p:cNvSpPr>
            <a:spLocks noGrp="1" noChangeAspect="1"/>
          </p:cNvSpPr>
          <p:nvPr>
            <p:ph type="pic" sz="quarter" idx="20" hasCustomPrompt="1"/>
          </p:nvPr>
        </p:nvSpPr>
        <p:spPr>
          <a:xfrm>
            <a:off x="6096022" y="190625"/>
            <a:ext cx="2859976" cy="2095187"/>
          </a:xfrm>
          <a:prstGeom prst="rect">
            <a:avLst/>
          </a:prstGeom>
        </p:spPr>
        <p:txBody>
          <a:bodyPr lIns="70710" tIns="70710" anchor="t">
            <a:norm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38" name="Picture Placeholder 7"/>
          <p:cNvSpPr>
            <a:spLocks noGrp="1" noChangeAspect="1"/>
          </p:cNvSpPr>
          <p:nvPr>
            <p:ph type="pic" sz="quarter" idx="22" hasCustomPrompt="1"/>
          </p:nvPr>
        </p:nvSpPr>
        <p:spPr>
          <a:xfrm>
            <a:off x="6096022" y="4510935"/>
            <a:ext cx="2859976" cy="2095187"/>
          </a:xfrm>
          <a:prstGeom prst="rect">
            <a:avLst/>
          </a:prstGeom>
        </p:spPr>
        <p:txBody>
          <a:bodyPr lIns="70710" tIns="70710" anchor="t">
            <a:norm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39" name="Picture Placeholder 7"/>
          <p:cNvSpPr>
            <a:spLocks noGrp="1" noChangeAspect="1"/>
          </p:cNvSpPr>
          <p:nvPr>
            <p:ph type="pic" sz="quarter" idx="21" hasCustomPrompt="1"/>
          </p:nvPr>
        </p:nvSpPr>
        <p:spPr>
          <a:xfrm>
            <a:off x="3161004" y="2343628"/>
            <a:ext cx="2859976" cy="2095187"/>
          </a:xfrm>
          <a:prstGeom prst="rect">
            <a:avLst/>
          </a:prstGeom>
        </p:spPr>
        <p:txBody>
          <a:bodyPr lIns="70710" tIns="70710" anchor="t">
            <a:norm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40" name="Picture Placeholder 7"/>
          <p:cNvSpPr>
            <a:spLocks noGrp="1" noChangeAspect="1"/>
          </p:cNvSpPr>
          <p:nvPr>
            <p:ph type="pic" sz="quarter" idx="11" hasCustomPrompt="1"/>
          </p:nvPr>
        </p:nvSpPr>
        <p:spPr>
          <a:xfrm>
            <a:off x="235060" y="190856"/>
            <a:ext cx="2859976" cy="2095187"/>
          </a:xfrm>
          <a:prstGeom prst="rect">
            <a:avLst/>
          </a:prstGeom>
        </p:spPr>
        <p:txBody>
          <a:bodyPr lIns="70710" tIns="70710" bIns="0" anchor="t">
            <a:norm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41" name="Picture Placeholder 7"/>
          <p:cNvSpPr>
            <a:spLocks noGrp="1" noChangeAspect="1"/>
          </p:cNvSpPr>
          <p:nvPr>
            <p:ph type="pic" sz="quarter" idx="25" hasCustomPrompt="1"/>
          </p:nvPr>
        </p:nvSpPr>
        <p:spPr>
          <a:xfrm>
            <a:off x="235065" y="4510935"/>
            <a:ext cx="2859976" cy="2095187"/>
          </a:xfrm>
          <a:prstGeom prst="rect">
            <a:avLst/>
          </a:prstGeom>
        </p:spPr>
        <p:txBody>
          <a:bodyPr lIns="70710" tIns="70710" anchor="t">
            <a:norm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43" name="Picture Placeholder 7"/>
          <p:cNvSpPr>
            <a:spLocks noGrp="1" noChangeAspect="1"/>
          </p:cNvSpPr>
          <p:nvPr>
            <p:ph type="pic" sz="quarter" idx="28" hasCustomPrompt="1"/>
          </p:nvPr>
        </p:nvSpPr>
        <p:spPr>
          <a:xfrm>
            <a:off x="234743" y="2343628"/>
            <a:ext cx="2859976" cy="2095187"/>
          </a:xfrm>
          <a:prstGeom prst="rect">
            <a:avLst/>
          </a:prstGeom>
        </p:spPr>
        <p:txBody>
          <a:bodyPr lIns="70710" tIns="70710" anchor="t">
            <a:norm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45" name="Picture Placeholder 7"/>
          <p:cNvSpPr>
            <a:spLocks noGrp="1" noChangeAspect="1"/>
          </p:cNvSpPr>
          <p:nvPr>
            <p:ph type="pic" sz="quarter" idx="29" hasCustomPrompt="1"/>
          </p:nvPr>
        </p:nvSpPr>
        <p:spPr>
          <a:xfrm>
            <a:off x="3161004" y="4510935"/>
            <a:ext cx="2859976" cy="2095187"/>
          </a:xfrm>
          <a:prstGeom prst="rect">
            <a:avLst/>
          </a:prstGeom>
        </p:spPr>
        <p:txBody>
          <a:bodyPr lIns="70710" tIns="70710" anchor="t">
            <a:norm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49" name="Picture Placeholder 7"/>
          <p:cNvSpPr>
            <a:spLocks noGrp="1" noChangeAspect="1"/>
          </p:cNvSpPr>
          <p:nvPr>
            <p:ph type="pic" sz="quarter" idx="31" hasCustomPrompt="1"/>
          </p:nvPr>
        </p:nvSpPr>
        <p:spPr>
          <a:xfrm>
            <a:off x="6096022" y="2343628"/>
            <a:ext cx="2859976" cy="2095187"/>
          </a:xfrm>
          <a:prstGeom prst="rect">
            <a:avLst/>
          </a:prstGeom>
        </p:spPr>
        <p:txBody>
          <a:bodyPr lIns="70710" tIns="70710" anchor="t">
            <a:norm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51" name="Picture Placeholder 7"/>
          <p:cNvSpPr>
            <a:spLocks noGrp="1" noChangeAspect="1"/>
          </p:cNvSpPr>
          <p:nvPr>
            <p:ph type="pic" sz="quarter" idx="32" hasCustomPrompt="1"/>
          </p:nvPr>
        </p:nvSpPr>
        <p:spPr>
          <a:xfrm>
            <a:off x="3161004" y="190625"/>
            <a:ext cx="2859976" cy="2095187"/>
          </a:xfrm>
          <a:prstGeom prst="rect">
            <a:avLst/>
          </a:prstGeom>
        </p:spPr>
        <p:txBody>
          <a:bodyPr lIns="70710" tIns="70710" anchor="t">
            <a:norm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16" name="Text Placeholder 3"/>
          <p:cNvSpPr>
            <a:spLocks noGrp="1"/>
          </p:cNvSpPr>
          <p:nvPr>
            <p:ph type="body" sz="quarter" idx="33" hasCustomPrompt="1"/>
          </p:nvPr>
        </p:nvSpPr>
        <p:spPr>
          <a:xfrm>
            <a:off x="9214064" y="2485777"/>
            <a:ext cx="2642576" cy="2160591"/>
          </a:xfrm>
          <a:prstGeom prst="rect">
            <a:avLst/>
          </a:prstGeom>
        </p:spPr>
        <p:txBody>
          <a:bodyPr vert="horz" lIns="0" rIns="0">
            <a:noAutofit/>
          </a:bodyPr>
          <a:lstStyle>
            <a:lvl1pPr marL="0" marR="0" indent="0" algn="l" defTabSz="1197317" rtl="0" eaLnBrk="1" fontAlgn="auto" latinLnBrk="0" hangingPunct="1">
              <a:lnSpc>
                <a:spcPct val="80000"/>
              </a:lnSpc>
              <a:spcBef>
                <a:spcPts val="0"/>
              </a:spcBef>
              <a:spcAft>
                <a:spcPts val="0"/>
              </a:spcAft>
              <a:buClrTx/>
              <a:buSzTx/>
              <a:buFont typeface="Arial" pitchFamily="34" charset="0"/>
              <a:buNone/>
              <a:tabLst/>
              <a:defRPr sz="2400" b="0" i="0" baseline="0">
                <a:solidFill>
                  <a:schemeClr val="tx1"/>
                </a:solidFill>
                <a:latin typeface="Times New Roman"/>
                <a:cs typeface="Times New Roman"/>
              </a:defRPr>
            </a:lvl1pPr>
          </a:lstStyle>
          <a:p>
            <a:r>
              <a:rPr lang="en-US" sz="2400" baseline="0" dirty="0"/>
              <a:t>You may enter a short value statement here. You may highlight a specific point in white as appropriate. Max approx 20-25 words.</a:t>
            </a:r>
            <a:endParaRPr lang="en-US" sz="2133" baseline="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16:9 Arup Eleven Images Value Statement">
    <p:spTree>
      <p:nvGrpSpPr>
        <p:cNvPr id="1" name=""/>
        <p:cNvGrpSpPr/>
        <p:nvPr/>
      </p:nvGrpSpPr>
      <p:grpSpPr>
        <a:xfrm>
          <a:off x="0" y="0"/>
          <a:ext cx="0" cy="0"/>
          <a:chOff x="0" y="0"/>
          <a:chExt cx="0" cy="0"/>
        </a:xfrm>
      </p:grpSpPr>
      <p:sp>
        <p:nvSpPr>
          <p:cNvPr id="14" name="Rectangle 13"/>
          <p:cNvSpPr/>
          <p:nvPr/>
        </p:nvSpPr>
        <p:spPr>
          <a:xfrm>
            <a:off x="9031047" y="2343628"/>
            <a:ext cx="2859976" cy="20951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Picture Placeholder 7"/>
          <p:cNvSpPr>
            <a:spLocks noGrp="1" noChangeAspect="1"/>
          </p:cNvSpPr>
          <p:nvPr>
            <p:ph type="pic" sz="quarter" idx="27" hasCustomPrompt="1"/>
          </p:nvPr>
        </p:nvSpPr>
        <p:spPr>
          <a:xfrm>
            <a:off x="9040572" y="190625"/>
            <a:ext cx="2859976" cy="2095187"/>
          </a:xfrm>
          <a:prstGeom prst="rect">
            <a:avLst/>
          </a:prstGeom>
        </p:spPr>
        <p:txBody>
          <a:bodyPr lIns="70710" tIns="70710" anchor="t">
            <a:norm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36" name="Picture Placeholder 7"/>
          <p:cNvSpPr>
            <a:spLocks noGrp="1" noChangeAspect="1"/>
          </p:cNvSpPr>
          <p:nvPr>
            <p:ph type="pic" sz="quarter" idx="20" hasCustomPrompt="1"/>
          </p:nvPr>
        </p:nvSpPr>
        <p:spPr>
          <a:xfrm>
            <a:off x="6096022" y="190625"/>
            <a:ext cx="2859976" cy="2095187"/>
          </a:xfrm>
          <a:prstGeom prst="rect">
            <a:avLst/>
          </a:prstGeom>
        </p:spPr>
        <p:txBody>
          <a:bodyPr lIns="70710" tIns="70710" anchor="t">
            <a:norm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38" name="Picture Placeholder 7"/>
          <p:cNvSpPr>
            <a:spLocks noGrp="1" noChangeAspect="1"/>
          </p:cNvSpPr>
          <p:nvPr>
            <p:ph type="pic" sz="quarter" idx="22" hasCustomPrompt="1"/>
          </p:nvPr>
        </p:nvSpPr>
        <p:spPr>
          <a:xfrm>
            <a:off x="6096022" y="4515478"/>
            <a:ext cx="2859976" cy="2095187"/>
          </a:xfrm>
          <a:prstGeom prst="rect">
            <a:avLst/>
          </a:prstGeom>
        </p:spPr>
        <p:txBody>
          <a:bodyPr lIns="70710" tIns="70710" anchor="t">
            <a:norm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39" name="Picture Placeholder 7"/>
          <p:cNvSpPr>
            <a:spLocks noGrp="1" noChangeAspect="1"/>
          </p:cNvSpPr>
          <p:nvPr>
            <p:ph type="pic" sz="quarter" idx="21" hasCustomPrompt="1"/>
          </p:nvPr>
        </p:nvSpPr>
        <p:spPr>
          <a:xfrm>
            <a:off x="3161004" y="2343628"/>
            <a:ext cx="2859976" cy="2095187"/>
          </a:xfrm>
          <a:prstGeom prst="rect">
            <a:avLst/>
          </a:prstGeom>
        </p:spPr>
        <p:txBody>
          <a:bodyPr lIns="70710" tIns="70710" anchor="t">
            <a:norm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40" name="Picture Placeholder 7"/>
          <p:cNvSpPr>
            <a:spLocks noGrp="1" noChangeAspect="1"/>
          </p:cNvSpPr>
          <p:nvPr>
            <p:ph type="pic" sz="quarter" idx="11" hasCustomPrompt="1"/>
          </p:nvPr>
        </p:nvSpPr>
        <p:spPr>
          <a:xfrm>
            <a:off x="235060" y="190856"/>
            <a:ext cx="2859976" cy="2095187"/>
          </a:xfrm>
          <a:prstGeom prst="rect">
            <a:avLst/>
          </a:prstGeom>
        </p:spPr>
        <p:txBody>
          <a:bodyPr lIns="70710" tIns="70710" anchor="t">
            <a:normAutofit/>
          </a:bodyPr>
          <a:lstStyle>
            <a:lvl1pPr marL="0" marR="0" indent="0" algn="l" defTabSz="1197317" rtl="0" eaLnBrk="1" fontAlgn="auto" latinLnBrk="0" hangingPunct="1">
              <a:lnSpc>
                <a:spcPts val="1467"/>
              </a:lnSpc>
              <a:spcBef>
                <a:spcPts val="0"/>
              </a:spcBef>
              <a:spcAft>
                <a:spcPts val="0"/>
              </a:spcAft>
              <a:buClrTx/>
              <a:buSzTx/>
              <a:buFont typeface="Arial" pitchFamily="34" charset="0"/>
              <a:buNone/>
              <a:tabLst/>
              <a:defRPr sz="1200" baseline="0">
                <a:solidFill>
                  <a:schemeClr val="bg1">
                    <a:lumMod val="65000"/>
                  </a:schemeClr>
                </a:solidFill>
                <a:latin typeface="Times New Roman"/>
                <a:cs typeface="Times New Roman"/>
              </a:defRPr>
            </a:lvl1pPr>
          </a:lstStyle>
          <a:p>
            <a:endParaRPr lang="en-US" dirty="0"/>
          </a:p>
        </p:txBody>
      </p:sp>
      <p:sp>
        <p:nvSpPr>
          <p:cNvPr id="41" name="Picture Placeholder 7"/>
          <p:cNvSpPr>
            <a:spLocks noGrp="1" noChangeAspect="1"/>
          </p:cNvSpPr>
          <p:nvPr>
            <p:ph type="pic" sz="quarter" idx="25" hasCustomPrompt="1"/>
          </p:nvPr>
        </p:nvSpPr>
        <p:spPr>
          <a:xfrm>
            <a:off x="235065" y="4515478"/>
            <a:ext cx="2859976" cy="2095187"/>
          </a:xfrm>
          <a:prstGeom prst="rect">
            <a:avLst/>
          </a:prstGeom>
        </p:spPr>
        <p:txBody>
          <a:bodyPr lIns="70710" tIns="70710" anchor="t">
            <a:norm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43" name="Picture Placeholder 7"/>
          <p:cNvSpPr>
            <a:spLocks noGrp="1" noChangeAspect="1"/>
          </p:cNvSpPr>
          <p:nvPr>
            <p:ph type="pic" sz="quarter" idx="28" hasCustomPrompt="1"/>
          </p:nvPr>
        </p:nvSpPr>
        <p:spPr>
          <a:xfrm>
            <a:off x="234743" y="2343628"/>
            <a:ext cx="2859976" cy="2095187"/>
          </a:xfrm>
          <a:prstGeom prst="rect">
            <a:avLst/>
          </a:prstGeom>
        </p:spPr>
        <p:txBody>
          <a:bodyPr lIns="70710" tIns="70710" anchor="t">
            <a:norm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45" name="Picture Placeholder 7"/>
          <p:cNvSpPr>
            <a:spLocks noGrp="1" noChangeAspect="1"/>
          </p:cNvSpPr>
          <p:nvPr>
            <p:ph type="pic" sz="quarter" idx="29" hasCustomPrompt="1"/>
          </p:nvPr>
        </p:nvSpPr>
        <p:spPr>
          <a:xfrm>
            <a:off x="3161004" y="4515478"/>
            <a:ext cx="2859976" cy="2095187"/>
          </a:xfrm>
          <a:prstGeom prst="rect">
            <a:avLst/>
          </a:prstGeom>
        </p:spPr>
        <p:txBody>
          <a:bodyPr lIns="70710" tIns="70710" anchor="t">
            <a:norm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47" name="Picture Placeholder 7"/>
          <p:cNvSpPr>
            <a:spLocks noGrp="1" noChangeAspect="1"/>
          </p:cNvSpPr>
          <p:nvPr>
            <p:ph type="pic" sz="quarter" idx="30" hasCustomPrompt="1"/>
          </p:nvPr>
        </p:nvSpPr>
        <p:spPr>
          <a:xfrm>
            <a:off x="9031047" y="4515478"/>
            <a:ext cx="2859976" cy="2095187"/>
          </a:xfrm>
          <a:prstGeom prst="rect">
            <a:avLst/>
          </a:prstGeom>
        </p:spPr>
        <p:txBody>
          <a:bodyPr lIns="70710" tIns="70710" anchor="t">
            <a:norm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49" name="Picture Placeholder 7"/>
          <p:cNvSpPr>
            <a:spLocks noGrp="1" noChangeAspect="1"/>
          </p:cNvSpPr>
          <p:nvPr>
            <p:ph type="pic" sz="quarter" idx="31" hasCustomPrompt="1"/>
          </p:nvPr>
        </p:nvSpPr>
        <p:spPr>
          <a:xfrm>
            <a:off x="6096022" y="2343628"/>
            <a:ext cx="2859976" cy="2095187"/>
          </a:xfrm>
          <a:prstGeom prst="rect">
            <a:avLst/>
          </a:prstGeom>
        </p:spPr>
        <p:txBody>
          <a:bodyPr lIns="70710" tIns="70710" anchor="t">
            <a:norm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51" name="Picture Placeholder 7"/>
          <p:cNvSpPr>
            <a:spLocks noGrp="1" noChangeAspect="1"/>
          </p:cNvSpPr>
          <p:nvPr>
            <p:ph type="pic" sz="quarter" idx="32" hasCustomPrompt="1"/>
          </p:nvPr>
        </p:nvSpPr>
        <p:spPr>
          <a:xfrm>
            <a:off x="3161004" y="190625"/>
            <a:ext cx="2859976" cy="2095187"/>
          </a:xfrm>
          <a:prstGeom prst="rect">
            <a:avLst/>
          </a:prstGeom>
        </p:spPr>
        <p:txBody>
          <a:bodyPr lIns="70710" tIns="70710" anchor="t">
            <a:norm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16" name="Text Placeholder 3"/>
          <p:cNvSpPr>
            <a:spLocks noGrp="1"/>
          </p:cNvSpPr>
          <p:nvPr>
            <p:ph type="body" sz="quarter" idx="33" hasCustomPrompt="1"/>
          </p:nvPr>
        </p:nvSpPr>
        <p:spPr>
          <a:xfrm>
            <a:off x="9214064" y="2354400"/>
            <a:ext cx="2642576" cy="2095200"/>
          </a:xfrm>
          <a:prstGeom prst="rect">
            <a:avLst/>
          </a:prstGeom>
        </p:spPr>
        <p:txBody>
          <a:bodyPr vert="horz" lIns="0" rIns="0">
            <a:noAutofit/>
          </a:bodyPr>
          <a:lstStyle>
            <a:lvl1pPr marL="0" marR="0" indent="0" algn="l" defTabSz="1197317" rtl="0" eaLnBrk="1" fontAlgn="auto" latinLnBrk="0" hangingPunct="1">
              <a:lnSpc>
                <a:spcPct val="80000"/>
              </a:lnSpc>
              <a:spcBef>
                <a:spcPts val="0"/>
              </a:spcBef>
              <a:spcAft>
                <a:spcPts val="0"/>
              </a:spcAft>
              <a:buClrTx/>
              <a:buSzTx/>
              <a:buFont typeface="Arial" pitchFamily="34" charset="0"/>
              <a:buNone/>
              <a:tabLst/>
              <a:defRPr sz="2400" b="0" i="0" baseline="0">
                <a:solidFill>
                  <a:schemeClr val="tx1"/>
                </a:solidFill>
                <a:latin typeface="Times New Roman"/>
                <a:cs typeface="Times New Roman"/>
              </a:defRPr>
            </a:lvl1pPr>
          </a:lstStyle>
          <a:p>
            <a:r>
              <a:rPr lang="en-US" sz="2400" baseline="0" dirty="0"/>
              <a:t>Enter a short value statement here. Highlight a specific point in white. Max approx 10 -15 words.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6:9 Arup Main Title 2">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093002" y="6405363"/>
            <a:ext cx="859663" cy="288000"/>
          </a:xfrm>
          <a:prstGeom prst="rect">
            <a:avLst/>
          </a:prstGeom>
        </p:spPr>
      </p:pic>
      <p:sp>
        <p:nvSpPr>
          <p:cNvPr id="6" name="Title 1"/>
          <p:cNvSpPr>
            <a:spLocks noGrp="1"/>
          </p:cNvSpPr>
          <p:nvPr>
            <p:ph type="title"/>
          </p:nvPr>
        </p:nvSpPr>
        <p:spPr>
          <a:xfrm>
            <a:off x="232846" y="1390641"/>
            <a:ext cx="11722100" cy="683948"/>
          </a:xfrm>
          <a:prstGeom prst="rect">
            <a:avLst/>
          </a:prstGeom>
        </p:spPr>
        <p:txBody>
          <a:bodyPr lIns="0" tIns="0" rIns="0" bIns="0">
            <a:noAutofit/>
          </a:bodyPr>
          <a:lstStyle>
            <a:lvl1pPr>
              <a:lnSpc>
                <a:spcPts val="4000"/>
              </a:lnSpc>
              <a:spcBef>
                <a:spcPts val="0"/>
              </a:spcBef>
              <a:defRPr sz="3800">
                <a:solidFill>
                  <a:schemeClr val="accent2"/>
                </a:solidFill>
                <a:latin typeface="Times New Roman"/>
                <a:cs typeface="Times New Roman"/>
              </a:defRPr>
            </a:lvl1pPr>
          </a:lstStyle>
          <a:p>
            <a:r>
              <a:rPr lang="en-US"/>
              <a:t>Click to edit Master title style</a:t>
            </a:r>
            <a:endParaRPr lang="en-US" dirty="0"/>
          </a:p>
        </p:txBody>
      </p:sp>
      <p:sp>
        <p:nvSpPr>
          <p:cNvPr id="10" name="Text Placeholder 2"/>
          <p:cNvSpPr>
            <a:spLocks noGrp="1"/>
          </p:cNvSpPr>
          <p:nvPr>
            <p:ph type="body" sz="quarter" idx="10" hasCustomPrompt="1"/>
          </p:nvPr>
        </p:nvSpPr>
        <p:spPr>
          <a:xfrm>
            <a:off x="234963" y="3822172"/>
            <a:ext cx="11719983" cy="346249"/>
          </a:xfrm>
          <a:prstGeom prst="rect">
            <a:avLst/>
          </a:prstGeom>
        </p:spPr>
        <p:txBody>
          <a:bodyPr vert="horz" lIns="0" tIns="0" rIns="0" bIns="0">
            <a:noAutofit/>
          </a:bodyPr>
          <a:lstStyle>
            <a:lvl1pPr marL="0" indent="0">
              <a:lnSpc>
                <a:spcPts val="2667"/>
              </a:lnSpc>
              <a:spcBef>
                <a:spcPts val="0"/>
              </a:spcBef>
              <a:buNone/>
              <a:defRPr sz="2000" baseline="0">
                <a:latin typeface="Times New Roman"/>
                <a:cs typeface="Times New Roman"/>
              </a:defRPr>
            </a:lvl1pPr>
          </a:lstStyle>
          <a:p>
            <a:r>
              <a:rPr lang="en-US" sz="2400" dirty="0">
                <a:solidFill>
                  <a:schemeClr val="tx1"/>
                </a:solidFill>
              </a:rPr>
              <a:t>Click to edit master title style</a:t>
            </a:r>
            <a:endParaRPr lang="en-US" sz="1867"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16:9 Arup Twelve Images">
    <p:spTree>
      <p:nvGrpSpPr>
        <p:cNvPr id="1" name=""/>
        <p:cNvGrpSpPr/>
        <p:nvPr/>
      </p:nvGrpSpPr>
      <p:grpSpPr>
        <a:xfrm>
          <a:off x="0" y="0"/>
          <a:ext cx="0" cy="0"/>
          <a:chOff x="0" y="0"/>
          <a:chExt cx="0" cy="0"/>
        </a:xfrm>
      </p:grpSpPr>
      <p:sp>
        <p:nvSpPr>
          <p:cNvPr id="35" name="Picture Placeholder 7"/>
          <p:cNvSpPr>
            <a:spLocks noGrp="1" noChangeAspect="1"/>
          </p:cNvSpPr>
          <p:nvPr>
            <p:ph type="pic" sz="quarter" idx="27" hasCustomPrompt="1"/>
          </p:nvPr>
        </p:nvSpPr>
        <p:spPr>
          <a:xfrm>
            <a:off x="9040572" y="190625"/>
            <a:ext cx="2859976" cy="2095187"/>
          </a:xfrm>
          <a:prstGeom prst="rect">
            <a:avLst/>
          </a:prstGeom>
        </p:spPr>
        <p:txBody>
          <a:bodyPr lIns="70710" tIns="70710" anchor="t">
            <a:normAutofit/>
          </a:bodyPr>
          <a:lstStyle>
            <a:lvl1pPr marL="0" indent="0" algn="l">
              <a:lnSpc>
                <a:spcPts val="1467"/>
              </a:lnSpc>
              <a:spcBef>
                <a:spcPts val="0"/>
              </a:spcBef>
              <a:buNone/>
              <a:defRPr sz="1200" baseline="0">
                <a:solidFill>
                  <a:schemeClr val="bg1">
                    <a:lumMod val="65000"/>
                  </a:schemeClr>
                </a:solidFill>
              </a:defRPr>
            </a:lvl1pPr>
          </a:lstStyle>
          <a:p>
            <a:endParaRPr lang="en-US" dirty="0"/>
          </a:p>
        </p:txBody>
      </p:sp>
      <p:sp>
        <p:nvSpPr>
          <p:cNvPr id="36" name="Picture Placeholder 7"/>
          <p:cNvSpPr>
            <a:spLocks noGrp="1" noChangeAspect="1"/>
          </p:cNvSpPr>
          <p:nvPr>
            <p:ph type="pic" sz="quarter" idx="20" hasCustomPrompt="1"/>
          </p:nvPr>
        </p:nvSpPr>
        <p:spPr>
          <a:xfrm>
            <a:off x="6096022" y="190625"/>
            <a:ext cx="2859976" cy="2095187"/>
          </a:xfrm>
          <a:prstGeom prst="rect">
            <a:avLst/>
          </a:prstGeom>
        </p:spPr>
        <p:txBody>
          <a:bodyPr lIns="70710" tIns="70710" anchor="t">
            <a:norm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37" name="Picture Placeholder 7"/>
          <p:cNvSpPr>
            <a:spLocks noGrp="1" noChangeAspect="1"/>
          </p:cNvSpPr>
          <p:nvPr>
            <p:ph type="pic" sz="quarter" idx="26" hasCustomPrompt="1"/>
          </p:nvPr>
        </p:nvSpPr>
        <p:spPr>
          <a:xfrm>
            <a:off x="9040572" y="2353153"/>
            <a:ext cx="2859976" cy="2095187"/>
          </a:xfrm>
          <a:prstGeom prst="rect">
            <a:avLst/>
          </a:prstGeom>
        </p:spPr>
        <p:txBody>
          <a:bodyPr lIns="70710" tIns="70710" anchor="t">
            <a:norm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38" name="Picture Placeholder 7"/>
          <p:cNvSpPr>
            <a:spLocks noGrp="1" noChangeAspect="1"/>
          </p:cNvSpPr>
          <p:nvPr>
            <p:ph type="pic" sz="quarter" idx="22" hasCustomPrompt="1"/>
          </p:nvPr>
        </p:nvSpPr>
        <p:spPr>
          <a:xfrm>
            <a:off x="6096022" y="4525003"/>
            <a:ext cx="2859976" cy="2095187"/>
          </a:xfrm>
          <a:prstGeom prst="rect">
            <a:avLst/>
          </a:prstGeom>
        </p:spPr>
        <p:txBody>
          <a:bodyPr lIns="70710" tIns="70710" anchor="t">
            <a:norm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39" name="Picture Placeholder 7"/>
          <p:cNvSpPr>
            <a:spLocks noGrp="1" noChangeAspect="1"/>
          </p:cNvSpPr>
          <p:nvPr>
            <p:ph type="pic" sz="quarter" idx="21" hasCustomPrompt="1"/>
          </p:nvPr>
        </p:nvSpPr>
        <p:spPr>
          <a:xfrm>
            <a:off x="3161004" y="2353153"/>
            <a:ext cx="2859976" cy="2095187"/>
          </a:xfrm>
          <a:prstGeom prst="rect">
            <a:avLst/>
          </a:prstGeom>
        </p:spPr>
        <p:txBody>
          <a:bodyPr lIns="70710" tIns="70710" anchor="t">
            <a:norm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40" name="Picture Placeholder 7"/>
          <p:cNvSpPr>
            <a:spLocks noGrp="1" noChangeAspect="1"/>
          </p:cNvSpPr>
          <p:nvPr>
            <p:ph type="pic" sz="quarter" idx="11" hasCustomPrompt="1"/>
          </p:nvPr>
        </p:nvSpPr>
        <p:spPr>
          <a:xfrm>
            <a:off x="235060" y="190856"/>
            <a:ext cx="2859976" cy="2095187"/>
          </a:xfrm>
          <a:prstGeom prst="rect">
            <a:avLst/>
          </a:prstGeom>
        </p:spPr>
        <p:txBody>
          <a:bodyPr lIns="70710" tIns="70710" anchor="t">
            <a:norm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41" name="Picture Placeholder 7"/>
          <p:cNvSpPr>
            <a:spLocks noGrp="1" noChangeAspect="1"/>
          </p:cNvSpPr>
          <p:nvPr>
            <p:ph type="pic" sz="quarter" idx="25" hasCustomPrompt="1"/>
          </p:nvPr>
        </p:nvSpPr>
        <p:spPr>
          <a:xfrm>
            <a:off x="235065" y="4525003"/>
            <a:ext cx="2859976" cy="2095187"/>
          </a:xfrm>
          <a:prstGeom prst="rect">
            <a:avLst/>
          </a:prstGeom>
        </p:spPr>
        <p:txBody>
          <a:bodyPr lIns="70710" tIns="70710" anchor="t">
            <a:norm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43" name="Picture Placeholder 7"/>
          <p:cNvSpPr>
            <a:spLocks noGrp="1" noChangeAspect="1"/>
          </p:cNvSpPr>
          <p:nvPr>
            <p:ph type="pic" sz="quarter" idx="28" hasCustomPrompt="1"/>
          </p:nvPr>
        </p:nvSpPr>
        <p:spPr>
          <a:xfrm>
            <a:off x="234743" y="2353153"/>
            <a:ext cx="2859976" cy="2095187"/>
          </a:xfrm>
          <a:prstGeom prst="rect">
            <a:avLst/>
          </a:prstGeom>
        </p:spPr>
        <p:txBody>
          <a:bodyPr lIns="70710" tIns="70710" anchor="t">
            <a:norm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45" name="Picture Placeholder 7"/>
          <p:cNvSpPr>
            <a:spLocks noGrp="1" noChangeAspect="1"/>
          </p:cNvSpPr>
          <p:nvPr>
            <p:ph type="pic" sz="quarter" idx="29" hasCustomPrompt="1"/>
          </p:nvPr>
        </p:nvSpPr>
        <p:spPr>
          <a:xfrm>
            <a:off x="3161004" y="4525003"/>
            <a:ext cx="2859976" cy="2095187"/>
          </a:xfrm>
          <a:prstGeom prst="rect">
            <a:avLst/>
          </a:prstGeom>
        </p:spPr>
        <p:txBody>
          <a:bodyPr lIns="70710" tIns="70710" anchor="t">
            <a:norm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47" name="Picture Placeholder 7"/>
          <p:cNvSpPr>
            <a:spLocks noGrp="1" noChangeAspect="1"/>
          </p:cNvSpPr>
          <p:nvPr>
            <p:ph type="pic" sz="quarter" idx="30" hasCustomPrompt="1"/>
          </p:nvPr>
        </p:nvSpPr>
        <p:spPr>
          <a:xfrm>
            <a:off x="9040572" y="4525003"/>
            <a:ext cx="2859976" cy="2095187"/>
          </a:xfrm>
          <a:prstGeom prst="rect">
            <a:avLst/>
          </a:prstGeom>
        </p:spPr>
        <p:txBody>
          <a:bodyPr lIns="70710" tIns="70710" anchor="t">
            <a:norm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49" name="Picture Placeholder 7"/>
          <p:cNvSpPr>
            <a:spLocks noGrp="1" noChangeAspect="1"/>
          </p:cNvSpPr>
          <p:nvPr>
            <p:ph type="pic" sz="quarter" idx="31" hasCustomPrompt="1"/>
          </p:nvPr>
        </p:nvSpPr>
        <p:spPr>
          <a:xfrm>
            <a:off x="6096022" y="2353153"/>
            <a:ext cx="2859976" cy="2095187"/>
          </a:xfrm>
          <a:prstGeom prst="rect">
            <a:avLst/>
          </a:prstGeom>
        </p:spPr>
        <p:txBody>
          <a:bodyPr lIns="70710" tIns="70710" anchor="t">
            <a:norm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51" name="Picture Placeholder 7"/>
          <p:cNvSpPr>
            <a:spLocks noGrp="1" noChangeAspect="1"/>
          </p:cNvSpPr>
          <p:nvPr>
            <p:ph type="pic" sz="quarter" idx="32" hasCustomPrompt="1"/>
          </p:nvPr>
        </p:nvSpPr>
        <p:spPr>
          <a:xfrm>
            <a:off x="3161004" y="190625"/>
            <a:ext cx="2859976" cy="2095187"/>
          </a:xfrm>
          <a:prstGeom prst="rect">
            <a:avLst/>
          </a:prstGeom>
        </p:spPr>
        <p:txBody>
          <a:bodyPr lIns="70710" tIns="70710" anchor="t">
            <a:norm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6:9 Arup Title Colour Divider">
    <p:bg>
      <p:bgPr>
        <a:solidFill>
          <a:schemeClr val="accent2"/>
        </a:soli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232846" y="1390641"/>
            <a:ext cx="11722100" cy="683948"/>
          </a:xfrm>
          <a:prstGeom prst="rect">
            <a:avLst/>
          </a:prstGeom>
        </p:spPr>
        <p:txBody>
          <a:bodyPr lIns="0" tIns="0" rIns="0" bIns="0">
            <a:noAutofit/>
          </a:bodyPr>
          <a:lstStyle>
            <a:lvl1pPr>
              <a:lnSpc>
                <a:spcPts val="4000"/>
              </a:lnSpc>
              <a:spcBef>
                <a:spcPts val="0"/>
              </a:spcBef>
              <a:defRPr sz="3800" baseline="0">
                <a:solidFill>
                  <a:schemeClr val="bg1"/>
                </a:solidFill>
                <a:latin typeface="Times New Roman"/>
                <a:cs typeface="Times New Roman"/>
              </a:defRPr>
            </a:lvl1p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234963" y="3822172"/>
            <a:ext cx="11719983" cy="346249"/>
          </a:xfrm>
          <a:prstGeom prst="rect">
            <a:avLst/>
          </a:prstGeom>
        </p:spPr>
        <p:txBody>
          <a:bodyPr vert="horz" lIns="0" tIns="0" rIns="0" bIns="0">
            <a:noAutofit/>
          </a:bodyPr>
          <a:lstStyle>
            <a:lvl1pPr marL="0" indent="0">
              <a:lnSpc>
                <a:spcPts val="2000"/>
              </a:lnSpc>
              <a:spcBef>
                <a:spcPts val="0"/>
              </a:spcBef>
              <a:buNone/>
              <a:defRPr sz="1800" baseline="0">
                <a:solidFill>
                  <a:schemeClr val="bg1"/>
                </a:solidFill>
                <a:latin typeface="Times New Roman"/>
                <a:cs typeface="Times New Roman"/>
              </a:defRPr>
            </a:lvl1pPr>
          </a:lstStyle>
          <a:p>
            <a:r>
              <a:rPr lang="en-US" sz="2400" dirty="0">
                <a:solidFill>
                  <a:schemeClr val="bg1"/>
                </a:solidFill>
              </a:rPr>
              <a:t>Click to edit master title style</a:t>
            </a:r>
            <a:endParaRPr lang="en-US" sz="1867"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6:9 Arup Text Divider">
    <p:bg>
      <p:bgPr>
        <a:solidFill>
          <a:schemeClr val="accent2"/>
        </a:soli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34965" y="190510"/>
            <a:ext cx="11719983" cy="5386089"/>
          </a:xfrm>
          <a:prstGeom prst="rect">
            <a:avLst/>
          </a:prstGeom>
        </p:spPr>
        <p:txBody>
          <a:bodyPr lIns="0" tIns="0" rIns="0" bIns="0">
            <a:noAutofit/>
          </a:bodyPr>
          <a:lstStyle>
            <a:lvl1pPr>
              <a:lnSpc>
                <a:spcPts val="6000"/>
              </a:lnSpc>
              <a:spcBef>
                <a:spcPts val="0"/>
              </a:spcBef>
              <a:defRPr sz="5200" baseline="0">
                <a:solidFill>
                  <a:schemeClr val="tx1"/>
                </a:solidFill>
                <a:latin typeface="Times New Roman"/>
                <a:cs typeface="Times New Roman"/>
              </a:defRPr>
            </a:lvl1pPr>
          </a:lstStyle>
          <a:p>
            <a:r>
              <a:rPr lang="en-US" dirty="0"/>
              <a:t>Insert a value statement here. You may pick out specific points within your value statement by highlighting the specific point with white text where appropriate. 40 words maximum word count, nisl
              sed
              facilisis present iusto
              augue
              vero
              nisl
              sed
              facilisis.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6:9 Arup Bullet">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528001" y="1875374"/>
            <a:ext cx="11359200" cy="1758495"/>
          </a:xfrm>
          <a:prstGeom prst="rect">
            <a:avLst/>
          </a:prstGeom>
        </p:spPr>
        <p:txBody>
          <a:bodyPr lIns="0" tIns="0" rIns="0" bIns="0">
            <a:noAutofit/>
          </a:bodyPr>
          <a:lstStyle>
            <a:lvl1pPr>
              <a:lnSpc>
                <a:spcPts val="2600"/>
              </a:lnSpc>
              <a:buClr>
                <a:schemeClr val="accent2"/>
              </a:buClr>
              <a:defRPr sz="2400" baseline="0">
                <a:latin typeface="Times New Roman"/>
                <a:cs typeface="Times New Roman"/>
              </a:defRPr>
            </a:lvl1pPr>
            <a:lvl2pPr marL="473937" indent="-236969">
              <a:lnSpc>
                <a:spcPts val="2600"/>
              </a:lnSpc>
              <a:buClr>
                <a:schemeClr val="accent2"/>
              </a:buClr>
              <a:buFont typeface="Lucida Grande"/>
              <a:buChar char="-"/>
              <a:defRPr sz="2400" baseline="0">
                <a:latin typeface="Times New Roman"/>
                <a:cs typeface="Times New Roman"/>
              </a:defRPr>
            </a:lvl2pPr>
            <a:lvl3pPr marL="710906" indent="-236969">
              <a:lnSpc>
                <a:spcPts val="2400"/>
              </a:lnSpc>
              <a:buClr>
                <a:srgbClr val="28AAE1"/>
              </a:buClr>
              <a:buFont typeface="Lucida Grande"/>
              <a:buChar char="-"/>
              <a:defRPr sz="2200" baseline="0">
                <a:latin typeface="Times New Roman"/>
                <a:cs typeface="Times New Roman"/>
              </a:defRPr>
            </a:lvl3pPr>
            <a:lvl4pPr marL="721766" indent="-234945">
              <a:lnSpc>
                <a:spcPts val="2400"/>
              </a:lnSpc>
              <a:buClr>
                <a:srgbClr val="28AAE1"/>
              </a:buClr>
              <a:buFont typeface="Lucida Grande"/>
              <a:buChar char="-"/>
              <a:defRPr sz="2200" baseline="0">
                <a:latin typeface="Times New Roman"/>
                <a:cs typeface="Times New Roman"/>
              </a:defRPr>
            </a:lvl4pPr>
            <a:lvl5pPr marL="721766" indent="-234945">
              <a:lnSpc>
                <a:spcPts val="2400"/>
              </a:lnSpc>
              <a:buClr>
                <a:srgbClr val="28AAE1"/>
              </a:buClr>
              <a:buFont typeface="Lucida Grande"/>
              <a:buChar char="-"/>
              <a:defRPr sz="2200" baseline="0">
                <a:latin typeface="Times New Roman"/>
                <a:cs typeface="Times New Roman"/>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p:cNvSpPr>
            <a:spLocks noGrp="1"/>
          </p:cNvSpPr>
          <p:nvPr>
            <p:ph type="title"/>
          </p:nvPr>
        </p:nvSpPr>
        <p:spPr>
          <a:xfrm>
            <a:off x="525881" y="190800"/>
            <a:ext cx="11361252" cy="581356"/>
          </a:xfrm>
          <a:prstGeom prst="rect">
            <a:avLst/>
          </a:prstGeom>
        </p:spPr>
        <p:txBody>
          <a:bodyPr lIns="0" tIns="0" rIns="0" bIns="0">
            <a:noAutofit/>
          </a:bodyPr>
          <a:lstStyle>
            <a:lvl1pPr>
              <a:lnSpc>
                <a:spcPts val="3400"/>
              </a:lnSpc>
              <a:spcBef>
                <a:spcPts val="0"/>
              </a:spcBef>
              <a:defRPr sz="3200" baseline="0">
                <a:solidFill>
                  <a:schemeClr val="accent2"/>
                </a:solidFill>
                <a:latin typeface="Times New Roman"/>
                <a:cs typeface="Times New Roman"/>
              </a:defRPr>
            </a:lvl1pPr>
          </a:lstStyle>
          <a:p>
            <a:r>
              <a:rPr lang="en-US"/>
              <a:t>Click to edit Master title style</a:t>
            </a:r>
            <a:endParaRPr lang="en-US" dirty="0"/>
          </a:p>
        </p:txBody>
      </p:sp>
      <p:sp>
        <p:nvSpPr>
          <p:cNvPr id="7" name="Text Placeholder 3"/>
          <p:cNvSpPr>
            <a:spLocks noGrp="1"/>
          </p:cNvSpPr>
          <p:nvPr>
            <p:ph type="body" sz="quarter" idx="33" hasCustomPrompt="1"/>
          </p:nvPr>
        </p:nvSpPr>
        <p:spPr>
          <a:xfrm>
            <a:off x="528000" y="6258000"/>
            <a:ext cx="10080000" cy="600000"/>
          </a:xfrm>
          <a:prstGeom prst="rect">
            <a:avLst/>
          </a:prstGeom>
        </p:spPr>
        <p:txBody>
          <a:bodyPr vert="horz" wrap="square" lIns="0" tIns="93600" rIns="0" bIns="0">
            <a:noAutofit/>
          </a:bodyPr>
          <a:lstStyle>
            <a:lvl1pPr marL="0" marR="0" indent="0" algn="l" defTabSz="1197317" rtl="0" eaLnBrk="1" fontAlgn="auto" latinLnBrk="0" hangingPunct="1">
              <a:lnSpc>
                <a:spcPts val="2400"/>
              </a:lnSpc>
              <a:spcBef>
                <a:spcPts val="0"/>
              </a:spcBef>
              <a:spcAft>
                <a:spcPts val="0"/>
              </a:spcAft>
              <a:buClrTx/>
              <a:buSzTx/>
              <a:buFont typeface="Arial" pitchFamily="34" charset="0"/>
              <a:buNone/>
              <a:tabLst/>
              <a:defRPr sz="2133" b="0" i="0" baseline="0">
                <a:solidFill>
                  <a:schemeClr val="bg1"/>
                </a:solidFill>
                <a:latin typeface="Times New Roman"/>
                <a:cs typeface="Times New Roman"/>
              </a:defRPr>
            </a:lvl1pPr>
          </a:lstStyle>
          <a:p>
            <a:r>
              <a:rPr lang="en-US" sz="2133" baseline="0" dirty="0"/>
              <a:t>Footer title</a:t>
            </a:r>
            <a:endParaRPr lang="en-US" sz="2400" baseline="0" dirty="0"/>
          </a:p>
        </p:txBody>
      </p:sp>
      <p:sp>
        <p:nvSpPr>
          <p:cNvPr id="9" name="Slide Number Placeholder 14"/>
          <p:cNvSpPr txBox="1"/>
          <p:nvPr/>
        </p:nvSpPr>
        <p:spPr>
          <a:xfrm>
            <a:off x="0" y="6258000"/>
            <a:ext cx="383117" cy="600000"/>
          </a:xfrm>
          <a:prstGeom prst="rect">
            <a:avLst/>
          </a:prstGeom>
        </p:spPr>
        <p:txBody>
          <a:bodyPr lIns="0" tIns="93600" rIns="0" bIns="0" anchor="ctr" anchorCtr="0"/>
          <a:lstStyle>
            <a:defPPr>
              <a:defRPr lang="en-US"/>
            </a:defPPr>
            <a:lvl1pPr marL="0" algn="l" defTabSz="898010" rtl="0" eaLnBrk="1" latinLnBrk="0" hangingPunct="1">
              <a:defRPr sz="1800" kern="1200">
                <a:solidFill>
                  <a:schemeClr val="tx1"/>
                </a:solidFill>
                <a:latin typeface="+mn-lt"/>
                <a:ea typeface="+mn-ea"/>
                <a:cs typeface="+mn-cs"/>
              </a:defRPr>
            </a:lvl1pPr>
            <a:lvl2pPr marL="449005" algn="l" defTabSz="898010" rtl="0" eaLnBrk="1" latinLnBrk="0" hangingPunct="1">
              <a:defRPr sz="1800" kern="1200">
                <a:solidFill>
                  <a:schemeClr val="tx1"/>
                </a:solidFill>
                <a:latin typeface="+mn-lt"/>
                <a:ea typeface="+mn-ea"/>
                <a:cs typeface="+mn-cs"/>
              </a:defRPr>
            </a:lvl2pPr>
            <a:lvl3pPr marL="898010" algn="l" defTabSz="898010" rtl="0" eaLnBrk="1" latinLnBrk="0" hangingPunct="1">
              <a:defRPr sz="1800" kern="1200">
                <a:solidFill>
                  <a:schemeClr val="tx1"/>
                </a:solidFill>
                <a:latin typeface="+mn-lt"/>
                <a:ea typeface="+mn-ea"/>
                <a:cs typeface="+mn-cs"/>
              </a:defRPr>
            </a:lvl3pPr>
            <a:lvl4pPr marL="1347015" algn="l" defTabSz="898010" rtl="0" eaLnBrk="1" latinLnBrk="0" hangingPunct="1">
              <a:defRPr sz="1800" kern="1200">
                <a:solidFill>
                  <a:schemeClr val="tx1"/>
                </a:solidFill>
                <a:latin typeface="+mn-lt"/>
                <a:ea typeface="+mn-ea"/>
                <a:cs typeface="+mn-cs"/>
              </a:defRPr>
            </a:lvl4pPr>
            <a:lvl5pPr marL="1796019" algn="l" defTabSz="898010" rtl="0" eaLnBrk="1" latinLnBrk="0" hangingPunct="1">
              <a:defRPr sz="1800" kern="1200">
                <a:solidFill>
                  <a:schemeClr val="tx1"/>
                </a:solidFill>
                <a:latin typeface="+mn-lt"/>
                <a:ea typeface="+mn-ea"/>
                <a:cs typeface="+mn-cs"/>
              </a:defRPr>
            </a:lvl5pPr>
            <a:lvl6pPr marL="2245024" algn="l" defTabSz="898010" rtl="0" eaLnBrk="1" latinLnBrk="0" hangingPunct="1">
              <a:defRPr sz="1800" kern="1200">
                <a:solidFill>
                  <a:schemeClr val="tx1"/>
                </a:solidFill>
                <a:latin typeface="+mn-lt"/>
                <a:ea typeface="+mn-ea"/>
                <a:cs typeface="+mn-cs"/>
              </a:defRPr>
            </a:lvl6pPr>
            <a:lvl7pPr marL="2694029" algn="l" defTabSz="898010" rtl="0" eaLnBrk="1" latinLnBrk="0" hangingPunct="1">
              <a:defRPr sz="1800" kern="1200">
                <a:solidFill>
                  <a:schemeClr val="tx1"/>
                </a:solidFill>
                <a:latin typeface="+mn-lt"/>
                <a:ea typeface="+mn-ea"/>
                <a:cs typeface="+mn-cs"/>
              </a:defRPr>
            </a:lvl7pPr>
            <a:lvl8pPr marL="3143034" algn="l" defTabSz="898010" rtl="0" eaLnBrk="1" latinLnBrk="0" hangingPunct="1">
              <a:defRPr sz="1800" kern="1200">
                <a:solidFill>
                  <a:schemeClr val="tx1"/>
                </a:solidFill>
                <a:latin typeface="+mn-lt"/>
                <a:ea typeface="+mn-ea"/>
                <a:cs typeface="+mn-cs"/>
              </a:defRPr>
            </a:lvl8pPr>
            <a:lvl9pPr marL="3592038" algn="l" defTabSz="898010" rtl="0" eaLnBrk="1" latinLnBrk="0" hangingPunct="1">
              <a:defRPr sz="1800" kern="1200">
                <a:solidFill>
                  <a:schemeClr val="tx1"/>
                </a:solidFill>
                <a:latin typeface="+mn-lt"/>
                <a:ea typeface="+mn-ea"/>
                <a:cs typeface="+mn-cs"/>
              </a:defRPr>
            </a:lvl9pPr>
          </a:lstStyle>
          <a:p>
            <a:pPr algn="ctr" eaLnBrk="1" fontAlgn="auto" hangingPunct="1">
              <a:lnSpc>
                <a:spcPts val="1333"/>
              </a:lnSpc>
              <a:spcBef>
                <a:spcPts val="0"/>
              </a:spcBef>
              <a:spcAft>
                <a:spcPts val="0"/>
              </a:spcAft>
              <a:defRPr/>
            </a:pPr>
            <a:fld id="{84ADEA5E-D855-46E6-A607-27446C644854}" type="slidenum">
              <a:rPr lang="en-US" sz="1067" b="0" dirty="0">
                <a:solidFill>
                  <a:srgbClr val="FFFFFF"/>
                </a:solidFill>
                <a:latin typeface="Arial"/>
                <a:cs typeface="ＭＳ Ｐゴシック"/>
              </a:rPr>
              <a:pPr algn="ctr" eaLnBrk="1" fontAlgn="auto" hangingPunct="1">
                <a:lnSpc>
                  <a:spcPts val="1333"/>
                </a:lnSpc>
                <a:spcBef>
                  <a:spcPts val="0"/>
                </a:spcBef>
                <a:spcAft>
                  <a:spcPts val="0"/>
                </a:spcAft>
                <a:defRPr/>
              </a:pPr>
              <a:t>‹#›</a:t>
            </a:fld>
            <a:r>
              <a:rPr lang="en-US" sz="1067" b="0" dirty="0">
                <a:solidFill>
                  <a:srgbClr val="FFFFFF"/>
                </a:solidFill>
                <a:latin typeface="Arial"/>
                <a:cs typeface="ＭＳ Ｐゴシック"/>
              </a:rPr>
              <a:t>
              </a:t>
            </a:r>
            <a:endParaRPr lang="en-US" sz="1067" b="0" i="1" dirty="0">
              <a:solidFill>
                <a:srgbClr val="FFFFFF"/>
              </a:solidFill>
              <a:latin typeface="Arial"/>
              <a:cs typeface="ＭＳ Ｐゴシック"/>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6:9 Arup Bullet+GreyIntro">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528001" y="1858441"/>
            <a:ext cx="11410000" cy="1939057"/>
          </a:xfrm>
          <a:prstGeom prst="rect">
            <a:avLst/>
          </a:prstGeom>
        </p:spPr>
        <p:txBody>
          <a:bodyPr wrap="square" lIns="0" tIns="0" rIns="0" bIns="0">
            <a:spAutoFit/>
          </a:bodyPr>
          <a:lstStyle>
            <a:lvl1pPr marL="0" indent="0">
              <a:lnSpc>
                <a:spcPts val="2600"/>
              </a:lnSpc>
              <a:spcBef>
                <a:spcPts val="1400"/>
              </a:spcBef>
              <a:spcAft>
                <a:spcPts val="1400"/>
              </a:spcAft>
              <a:buClr>
                <a:srgbClr val="F05023"/>
              </a:buClr>
              <a:buFontTx/>
              <a:buNone/>
              <a:defRPr sz="2400" baseline="0">
                <a:solidFill>
                  <a:srgbClr val="666666"/>
                </a:solidFill>
                <a:latin typeface="Times New Roman"/>
                <a:cs typeface="Times New Roman"/>
              </a:defRPr>
            </a:lvl1pPr>
            <a:lvl2pPr marL="237061" indent="-237061">
              <a:buClr>
                <a:srgbClr val="28AAE1"/>
              </a:buClr>
              <a:buFont typeface="Arial"/>
              <a:buChar char="•"/>
              <a:defRPr>
                <a:latin typeface="Times New Roman"/>
                <a:cs typeface="Times New Roman"/>
              </a:defRPr>
            </a:lvl2pPr>
            <a:lvl3pPr marL="482588" indent="-245527">
              <a:lnSpc>
                <a:spcPts val="2400"/>
              </a:lnSpc>
              <a:buClr>
                <a:schemeClr val="accent2"/>
              </a:buClr>
              <a:buFont typeface="Lucida Grande"/>
              <a:buChar char="-"/>
              <a:defRPr sz="2200" baseline="0">
                <a:latin typeface="Times New Roman"/>
                <a:cs typeface="Times New Roman"/>
              </a:defRPr>
            </a:lvl3pPr>
            <a:lvl4pPr marL="482588" indent="-245527">
              <a:lnSpc>
                <a:spcPts val="2400"/>
              </a:lnSpc>
              <a:buClr>
                <a:schemeClr val="accent2"/>
              </a:buClr>
              <a:buFont typeface="Lucida Grande"/>
              <a:buChar char="-"/>
              <a:defRPr sz="2200" baseline="0">
                <a:latin typeface="Times New Roman"/>
                <a:cs typeface="Times New Roman"/>
              </a:defRPr>
            </a:lvl4pPr>
            <a:lvl5pPr marL="482588" indent="-245527">
              <a:lnSpc>
                <a:spcPts val="2400"/>
              </a:lnSpc>
              <a:buClr>
                <a:schemeClr val="accent2"/>
              </a:buClr>
              <a:buFont typeface="Lucida Grande"/>
              <a:buChar char="-"/>
              <a:defRPr sz="2200" baseline="0">
                <a:latin typeface="Times New Roman"/>
                <a:cs typeface="Times New Roman"/>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p:cNvSpPr>
            <a:spLocks noGrp="1"/>
          </p:cNvSpPr>
          <p:nvPr>
            <p:ph type="title"/>
          </p:nvPr>
        </p:nvSpPr>
        <p:spPr>
          <a:xfrm>
            <a:off x="525881" y="190800"/>
            <a:ext cx="11412061" cy="581356"/>
          </a:xfrm>
          <a:prstGeom prst="rect">
            <a:avLst/>
          </a:prstGeom>
        </p:spPr>
        <p:txBody>
          <a:bodyPr lIns="0" tIns="0" rIns="0" bIns="0">
            <a:noAutofit/>
          </a:bodyPr>
          <a:lstStyle>
            <a:lvl1pPr>
              <a:lnSpc>
                <a:spcPts val="4533"/>
              </a:lnSpc>
              <a:spcBef>
                <a:spcPts val="0"/>
              </a:spcBef>
              <a:defRPr sz="3200" baseline="0">
                <a:solidFill>
                  <a:schemeClr val="accent2"/>
                </a:solidFill>
                <a:latin typeface="Times New Roman"/>
                <a:cs typeface="Times New Roman"/>
              </a:defRPr>
            </a:lvl1pPr>
          </a:lstStyle>
          <a:p>
            <a:r>
              <a:rPr lang="en-US"/>
              <a:t>Click to edit Master title style</a:t>
            </a:r>
            <a:endParaRPr lang="en-US" dirty="0"/>
          </a:p>
        </p:txBody>
      </p:sp>
      <p:sp>
        <p:nvSpPr>
          <p:cNvPr id="10" name="Text Placeholder 3"/>
          <p:cNvSpPr>
            <a:spLocks noGrp="1"/>
          </p:cNvSpPr>
          <p:nvPr>
            <p:ph type="body" sz="quarter" idx="33" hasCustomPrompt="1"/>
          </p:nvPr>
        </p:nvSpPr>
        <p:spPr>
          <a:xfrm>
            <a:off x="528000" y="6258000"/>
            <a:ext cx="10080000" cy="600000"/>
          </a:xfrm>
          <a:prstGeom prst="rect">
            <a:avLst/>
          </a:prstGeom>
        </p:spPr>
        <p:txBody>
          <a:bodyPr vert="horz" wrap="square" lIns="0" tIns="93600" rIns="0" bIns="0">
            <a:noAutofit/>
          </a:bodyPr>
          <a:lstStyle>
            <a:lvl1pPr marL="0" marR="0" indent="0" algn="l" defTabSz="1197317" rtl="0" eaLnBrk="1" fontAlgn="auto" latinLnBrk="0" hangingPunct="1">
              <a:lnSpc>
                <a:spcPts val="2400"/>
              </a:lnSpc>
              <a:spcBef>
                <a:spcPts val="0"/>
              </a:spcBef>
              <a:spcAft>
                <a:spcPts val="0"/>
              </a:spcAft>
              <a:buClrTx/>
              <a:buSzTx/>
              <a:buFont typeface="Arial" pitchFamily="34" charset="0"/>
              <a:buNone/>
              <a:tabLst/>
              <a:defRPr sz="2133" b="0" i="0" baseline="0">
                <a:solidFill>
                  <a:schemeClr val="bg1"/>
                </a:solidFill>
                <a:latin typeface="Times New Roman"/>
                <a:cs typeface="Times New Roman"/>
              </a:defRPr>
            </a:lvl1pPr>
          </a:lstStyle>
          <a:p>
            <a:r>
              <a:rPr lang="en-US" sz="2133" baseline="0" dirty="0"/>
              <a:t>Footer title</a:t>
            </a:r>
            <a:endParaRPr lang="en-US" sz="2400" baseline="0" dirty="0"/>
          </a:p>
        </p:txBody>
      </p:sp>
      <p:sp>
        <p:nvSpPr>
          <p:cNvPr id="8" name="Slide Number Placeholder 14"/>
          <p:cNvSpPr txBox="1"/>
          <p:nvPr/>
        </p:nvSpPr>
        <p:spPr>
          <a:xfrm>
            <a:off x="0" y="6258000"/>
            <a:ext cx="383117" cy="600000"/>
          </a:xfrm>
          <a:prstGeom prst="rect">
            <a:avLst/>
          </a:prstGeom>
        </p:spPr>
        <p:txBody>
          <a:bodyPr lIns="0" tIns="93600" rIns="0" bIns="0" anchor="ctr" anchorCtr="0"/>
          <a:lstStyle>
            <a:defPPr>
              <a:defRPr lang="en-US"/>
            </a:defPPr>
            <a:lvl1pPr marL="0" algn="l" defTabSz="898010" rtl="0" eaLnBrk="1" latinLnBrk="0" hangingPunct="1">
              <a:defRPr sz="1800" kern="1200">
                <a:solidFill>
                  <a:schemeClr val="tx1"/>
                </a:solidFill>
                <a:latin typeface="+mn-lt"/>
                <a:ea typeface="+mn-ea"/>
                <a:cs typeface="+mn-cs"/>
              </a:defRPr>
            </a:lvl1pPr>
            <a:lvl2pPr marL="449005" algn="l" defTabSz="898010" rtl="0" eaLnBrk="1" latinLnBrk="0" hangingPunct="1">
              <a:defRPr sz="1800" kern="1200">
                <a:solidFill>
                  <a:schemeClr val="tx1"/>
                </a:solidFill>
                <a:latin typeface="+mn-lt"/>
                <a:ea typeface="+mn-ea"/>
                <a:cs typeface="+mn-cs"/>
              </a:defRPr>
            </a:lvl2pPr>
            <a:lvl3pPr marL="898010" algn="l" defTabSz="898010" rtl="0" eaLnBrk="1" latinLnBrk="0" hangingPunct="1">
              <a:defRPr sz="1800" kern="1200">
                <a:solidFill>
                  <a:schemeClr val="tx1"/>
                </a:solidFill>
                <a:latin typeface="+mn-lt"/>
                <a:ea typeface="+mn-ea"/>
                <a:cs typeface="+mn-cs"/>
              </a:defRPr>
            </a:lvl3pPr>
            <a:lvl4pPr marL="1347015" algn="l" defTabSz="898010" rtl="0" eaLnBrk="1" latinLnBrk="0" hangingPunct="1">
              <a:defRPr sz="1800" kern="1200">
                <a:solidFill>
                  <a:schemeClr val="tx1"/>
                </a:solidFill>
                <a:latin typeface="+mn-lt"/>
                <a:ea typeface="+mn-ea"/>
                <a:cs typeface="+mn-cs"/>
              </a:defRPr>
            </a:lvl4pPr>
            <a:lvl5pPr marL="1796019" algn="l" defTabSz="898010" rtl="0" eaLnBrk="1" latinLnBrk="0" hangingPunct="1">
              <a:defRPr sz="1800" kern="1200">
                <a:solidFill>
                  <a:schemeClr val="tx1"/>
                </a:solidFill>
                <a:latin typeface="+mn-lt"/>
                <a:ea typeface="+mn-ea"/>
                <a:cs typeface="+mn-cs"/>
              </a:defRPr>
            </a:lvl5pPr>
            <a:lvl6pPr marL="2245024" algn="l" defTabSz="898010" rtl="0" eaLnBrk="1" latinLnBrk="0" hangingPunct="1">
              <a:defRPr sz="1800" kern="1200">
                <a:solidFill>
                  <a:schemeClr val="tx1"/>
                </a:solidFill>
                <a:latin typeface="+mn-lt"/>
                <a:ea typeface="+mn-ea"/>
                <a:cs typeface="+mn-cs"/>
              </a:defRPr>
            </a:lvl6pPr>
            <a:lvl7pPr marL="2694029" algn="l" defTabSz="898010" rtl="0" eaLnBrk="1" latinLnBrk="0" hangingPunct="1">
              <a:defRPr sz="1800" kern="1200">
                <a:solidFill>
                  <a:schemeClr val="tx1"/>
                </a:solidFill>
                <a:latin typeface="+mn-lt"/>
                <a:ea typeface="+mn-ea"/>
                <a:cs typeface="+mn-cs"/>
              </a:defRPr>
            </a:lvl7pPr>
            <a:lvl8pPr marL="3143034" algn="l" defTabSz="898010" rtl="0" eaLnBrk="1" latinLnBrk="0" hangingPunct="1">
              <a:defRPr sz="1800" kern="1200">
                <a:solidFill>
                  <a:schemeClr val="tx1"/>
                </a:solidFill>
                <a:latin typeface="+mn-lt"/>
                <a:ea typeface="+mn-ea"/>
                <a:cs typeface="+mn-cs"/>
              </a:defRPr>
            </a:lvl8pPr>
            <a:lvl9pPr marL="3592038" algn="l" defTabSz="898010" rtl="0" eaLnBrk="1" latinLnBrk="0" hangingPunct="1">
              <a:defRPr sz="1800" kern="1200">
                <a:solidFill>
                  <a:schemeClr val="tx1"/>
                </a:solidFill>
                <a:latin typeface="+mn-lt"/>
                <a:ea typeface="+mn-ea"/>
                <a:cs typeface="+mn-cs"/>
              </a:defRPr>
            </a:lvl9pPr>
          </a:lstStyle>
          <a:p>
            <a:pPr algn="ctr" eaLnBrk="1" fontAlgn="auto" hangingPunct="1">
              <a:lnSpc>
                <a:spcPts val="1333"/>
              </a:lnSpc>
              <a:spcBef>
                <a:spcPts val="0"/>
              </a:spcBef>
              <a:spcAft>
                <a:spcPts val="0"/>
              </a:spcAft>
              <a:defRPr/>
            </a:pPr>
            <a:fld id="{84ADEA5E-D855-46E6-A607-27446C644854}" type="slidenum">
              <a:rPr lang="en-US" sz="1067" b="0" dirty="0">
                <a:solidFill>
                  <a:srgbClr val="FFFFFF"/>
                </a:solidFill>
                <a:latin typeface="Arial"/>
                <a:cs typeface="ＭＳ Ｐゴシック"/>
              </a:rPr>
              <a:pPr algn="ctr" eaLnBrk="1" fontAlgn="auto" hangingPunct="1">
                <a:lnSpc>
                  <a:spcPts val="1333"/>
                </a:lnSpc>
                <a:spcBef>
                  <a:spcPts val="0"/>
                </a:spcBef>
                <a:spcAft>
                  <a:spcPts val="0"/>
                </a:spcAft>
                <a:defRPr/>
              </a:pPr>
              <a:t>‹#›</a:t>
            </a:fld>
            <a:r>
              <a:rPr lang="en-US" sz="1067" b="0" dirty="0">
                <a:solidFill>
                  <a:srgbClr val="FFFFFF"/>
                </a:solidFill>
                <a:latin typeface="Arial"/>
                <a:cs typeface="ＭＳ Ｐゴシック"/>
              </a:rPr>
              <a:t>
              </a:t>
            </a:r>
            <a:endParaRPr lang="en-US" sz="1067" b="0" i="1" dirty="0">
              <a:solidFill>
                <a:srgbClr val="FFFFFF"/>
              </a:solidFill>
              <a:latin typeface="Arial"/>
              <a:cs typeface="ＭＳ Ｐゴシック"/>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6:9 Arup Blank">
    <p:spTree>
      <p:nvGrpSpPr>
        <p:cNvPr id="1" name=""/>
        <p:cNvGrpSpPr/>
        <p:nvPr/>
      </p:nvGrpSpPr>
      <p:grpSpPr>
        <a:xfrm>
          <a:off x="0" y="0"/>
          <a:ext cx="0" cy="0"/>
          <a:chOff x="0" y="0"/>
          <a:chExt cx="0" cy="0"/>
        </a:xfrm>
      </p:grpSpPr>
      <p:sp>
        <p:nvSpPr>
          <p:cNvPr id="6" name="Slide Number Placeholder 14"/>
          <p:cNvSpPr txBox="1"/>
          <p:nvPr/>
        </p:nvSpPr>
        <p:spPr>
          <a:xfrm>
            <a:off x="1738716" y="3054600"/>
            <a:ext cx="383117" cy="748800"/>
          </a:xfrm>
          <a:prstGeom prst="rect">
            <a:avLst/>
          </a:prstGeom>
        </p:spPr>
        <p:txBody>
          <a:bodyPr lIns="0" tIns="0" rIns="0" bIns="264000" anchor="b" anchorCtr="0"/>
          <a:lstStyle>
            <a:defPPr>
              <a:defRPr lang="en-US"/>
            </a:defPPr>
            <a:lvl1pPr algn="ctr" rtl="0" eaLnBrk="0" fontAlgn="base" hangingPunct="0">
              <a:spcBef>
                <a:spcPct val="0"/>
              </a:spcBef>
              <a:spcAft>
                <a:spcPct val="0"/>
              </a:spcAft>
              <a:defRPr sz="2400" b="1" kern="1200">
                <a:solidFill>
                  <a:schemeClr val="tx1"/>
                </a:solidFill>
                <a:latin typeface="Arial" charset="0"/>
                <a:ea typeface="+mn-ea"/>
                <a:cs typeface="Arial" charset="0"/>
              </a:defRPr>
            </a:lvl1pPr>
            <a:lvl2pPr marL="457200" algn="ctr" rtl="0" eaLnBrk="0" fontAlgn="base" hangingPunct="0">
              <a:spcBef>
                <a:spcPct val="0"/>
              </a:spcBef>
              <a:spcAft>
                <a:spcPct val="0"/>
              </a:spcAft>
              <a:defRPr sz="2400" b="1" kern="1200">
                <a:solidFill>
                  <a:schemeClr val="tx1"/>
                </a:solidFill>
                <a:latin typeface="Arial" charset="0"/>
                <a:ea typeface="+mn-ea"/>
                <a:cs typeface="Arial" charset="0"/>
              </a:defRPr>
            </a:lvl2pPr>
            <a:lvl3pPr marL="914400" algn="ctr" rtl="0" eaLnBrk="0" fontAlgn="base" hangingPunct="0">
              <a:spcBef>
                <a:spcPct val="0"/>
              </a:spcBef>
              <a:spcAft>
                <a:spcPct val="0"/>
              </a:spcAft>
              <a:defRPr sz="2400" b="1" kern="1200">
                <a:solidFill>
                  <a:schemeClr val="tx1"/>
                </a:solidFill>
                <a:latin typeface="Arial" charset="0"/>
                <a:ea typeface="+mn-ea"/>
                <a:cs typeface="Arial" charset="0"/>
              </a:defRPr>
            </a:lvl3pPr>
            <a:lvl4pPr marL="1371600" algn="ctr" rtl="0" eaLnBrk="0" fontAlgn="base" hangingPunct="0">
              <a:spcBef>
                <a:spcPct val="0"/>
              </a:spcBef>
              <a:spcAft>
                <a:spcPct val="0"/>
              </a:spcAft>
              <a:defRPr sz="2400" b="1" kern="1200">
                <a:solidFill>
                  <a:schemeClr val="tx1"/>
                </a:solidFill>
                <a:latin typeface="Arial" charset="0"/>
                <a:ea typeface="+mn-ea"/>
                <a:cs typeface="Arial" charset="0"/>
              </a:defRPr>
            </a:lvl4pPr>
            <a:lvl5pPr marL="1828800" algn="ctr" rtl="0" eaLnBrk="0" fontAlgn="base" hangingPunct="0">
              <a:spcBef>
                <a:spcPct val="0"/>
              </a:spcBef>
              <a:spcAft>
                <a:spcPct val="0"/>
              </a:spcAft>
              <a:defRPr sz="2400" b="1" kern="1200">
                <a:solidFill>
                  <a:schemeClr val="tx1"/>
                </a:solidFill>
                <a:latin typeface="Arial" charset="0"/>
                <a:ea typeface="+mn-ea"/>
                <a:cs typeface="Arial" charset="0"/>
              </a:defRPr>
            </a:lvl5pPr>
            <a:lvl6pPr marL="2286000" algn="l" defTabSz="914400" rtl="0" eaLnBrk="1" latinLnBrk="0" hangingPunct="1">
              <a:defRPr sz="2400" b="1" kern="1200">
                <a:solidFill>
                  <a:schemeClr val="tx1"/>
                </a:solidFill>
                <a:latin typeface="Arial" charset="0"/>
                <a:ea typeface="+mn-ea"/>
                <a:cs typeface="Arial" charset="0"/>
              </a:defRPr>
            </a:lvl6pPr>
            <a:lvl7pPr marL="2743200" algn="l" defTabSz="914400" rtl="0" eaLnBrk="1" latinLnBrk="0" hangingPunct="1">
              <a:defRPr sz="2400" b="1" kern="1200">
                <a:solidFill>
                  <a:schemeClr val="tx1"/>
                </a:solidFill>
                <a:latin typeface="Arial" charset="0"/>
                <a:ea typeface="+mn-ea"/>
                <a:cs typeface="Arial" charset="0"/>
              </a:defRPr>
            </a:lvl7pPr>
            <a:lvl8pPr marL="3200400" algn="l" defTabSz="914400" rtl="0" eaLnBrk="1" latinLnBrk="0" hangingPunct="1">
              <a:defRPr sz="2400" b="1" kern="1200">
                <a:solidFill>
                  <a:schemeClr val="tx1"/>
                </a:solidFill>
                <a:latin typeface="Arial" charset="0"/>
                <a:ea typeface="+mn-ea"/>
                <a:cs typeface="Arial" charset="0"/>
              </a:defRPr>
            </a:lvl8pPr>
            <a:lvl9pPr marL="3657600" algn="l" defTabSz="914400" rtl="0" eaLnBrk="1" latinLnBrk="0" hangingPunct="1">
              <a:defRPr sz="2400" b="1" kern="1200">
                <a:solidFill>
                  <a:schemeClr val="tx1"/>
                </a:solidFill>
                <a:latin typeface="Arial" charset="0"/>
                <a:ea typeface="+mn-ea"/>
                <a:cs typeface="Arial" charset="0"/>
              </a:defRPr>
            </a:lvl9pPr>
          </a:lstStyle>
          <a:p>
            <a:pPr eaLnBrk="1" fontAlgn="auto" hangingPunct="1">
              <a:spcBef>
                <a:spcPts val="0"/>
              </a:spcBef>
              <a:spcAft>
                <a:spcPts val="0"/>
              </a:spcAft>
              <a:defRPr/>
            </a:pPr>
            <a:fld id="{84ADEA5E-D855-46E6-A607-27446C644854}" type="slidenum">
              <a:rPr lang="en-US" sz="3200" b="0" dirty="0">
                <a:solidFill>
                  <a:srgbClr val="FFFFFF"/>
                </a:solidFill>
                <a:latin typeface="Arial"/>
                <a:cs typeface="ＭＳ Ｐゴシック"/>
              </a:rPr>
              <a:pPr eaLnBrk="1" fontAlgn="auto" hangingPunct="1">
                <a:spcBef>
                  <a:spcPts val="0"/>
                </a:spcBef>
                <a:spcAft>
                  <a:spcPts val="0"/>
                </a:spcAft>
                <a:defRPr/>
              </a:pPr>
              <a:t>‹#›</a:t>
            </a:fld>
            <a:r>
              <a:rPr lang="en-US" sz="3200" b="0" i="1" dirty="0">
                <a:solidFill>
                  <a:srgbClr val="FFFFFF"/>
                </a:solidFill>
                <a:latin typeface="Arial"/>
                <a:cs typeface="ＭＳ Ｐゴシック"/>
              </a:rPr>
              <a:t>
              </a:t>
            </a:r>
          </a:p>
        </p:txBody>
      </p:sp>
      <p:sp>
        <p:nvSpPr>
          <p:cNvPr id="8" name="Text Placeholder 3"/>
          <p:cNvSpPr>
            <a:spLocks noGrp="1"/>
          </p:cNvSpPr>
          <p:nvPr>
            <p:ph type="body" sz="quarter" idx="33" hasCustomPrompt="1"/>
          </p:nvPr>
        </p:nvSpPr>
        <p:spPr>
          <a:xfrm>
            <a:off x="528000" y="6258000"/>
            <a:ext cx="10080000" cy="600000"/>
          </a:xfrm>
          <a:prstGeom prst="rect">
            <a:avLst/>
          </a:prstGeom>
        </p:spPr>
        <p:txBody>
          <a:bodyPr vert="horz" wrap="square" lIns="0" tIns="93600" rIns="0" bIns="0">
            <a:noAutofit/>
          </a:bodyPr>
          <a:lstStyle>
            <a:lvl1pPr marL="0" marR="0" indent="0" algn="l" defTabSz="1197317" rtl="0" eaLnBrk="1" fontAlgn="auto" latinLnBrk="0" hangingPunct="1">
              <a:lnSpc>
                <a:spcPts val="2400"/>
              </a:lnSpc>
              <a:spcBef>
                <a:spcPts val="0"/>
              </a:spcBef>
              <a:spcAft>
                <a:spcPts val="0"/>
              </a:spcAft>
              <a:buClrTx/>
              <a:buSzTx/>
              <a:buFont typeface="Arial" pitchFamily="34" charset="0"/>
              <a:buNone/>
              <a:tabLst/>
              <a:defRPr sz="2133" b="0" i="0" baseline="0">
                <a:solidFill>
                  <a:schemeClr val="bg1"/>
                </a:solidFill>
                <a:latin typeface="Times New Roman"/>
                <a:cs typeface="Times New Roman"/>
              </a:defRPr>
            </a:lvl1pPr>
          </a:lstStyle>
          <a:p>
            <a:r>
              <a:rPr lang="en-US" sz="2133" baseline="0" dirty="0"/>
              <a:t>Footer title</a:t>
            </a:r>
            <a:endParaRPr lang="en-US" sz="2400" baseline="0" dirty="0"/>
          </a:p>
        </p:txBody>
      </p:sp>
      <p:sp>
        <p:nvSpPr>
          <p:cNvPr id="7" name="Slide Number Placeholder 14"/>
          <p:cNvSpPr txBox="1"/>
          <p:nvPr/>
        </p:nvSpPr>
        <p:spPr>
          <a:xfrm>
            <a:off x="0" y="6258000"/>
            <a:ext cx="383117" cy="600000"/>
          </a:xfrm>
          <a:prstGeom prst="rect">
            <a:avLst/>
          </a:prstGeom>
        </p:spPr>
        <p:txBody>
          <a:bodyPr lIns="0" tIns="93600" rIns="0" bIns="0" anchor="ctr" anchorCtr="0"/>
          <a:lstStyle>
            <a:defPPr>
              <a:defRPr lang="en-US"/>
            </a:defPPr>
            <a:lvl1pPr marL="0" algn="l" defTabSz="898010" rtl="0" eaLnBrk="1" latinLnBrk="0" hangingPunct="1">
              <a:defRPr sz="1800" kern="1200">
                <a:solidFill>
                  <a:schemeClr val="tx1"/>
                </a:solidFill>
                <a:latin typeface="+mn-lt"/>
                <a:ea typeface="+mn-ea"/>
                <a:cs typeface="+mn-cs"/>
              </a:defRPr>
            </a:lvl1pPr>
            <a:lvl2pPr marL="449005" algn="l" defTabSz="898010" rtl="0" eaLnBrk="1" latinLnBrk="0" hangingPunct="1">
              <a:defRPr sz="1800" kern="1200">
                <a:solidFill>
                  <a:schemeClr val="tx1"/>
                </a:solidFill>
                <a:latin typeface="+mn-lt"/>
                <a:ea typeface="+mn-ea"/>
                <a:cs typeface="+mn-cs"/>
              </a:defRPr>
            </a:lvl2pPr>
            <a:lvl3pPr marL="898010" algn="l" defTabSz="898010" rtl="0" eaLnBrk="1" latinLnBrk="0" hangingPunct="1">
              <a:defRPr sz="1800" kern="1200">
                <a:solidFill>
                  <a:schemeClr val="tx1"/>
                </a:solidFill>
                <a:latin typeface="+mn-lt"/>
                <a:ea typeface="+mn-ea"/>
                <a:cs typeface="+mn-cs"/>
              </a:defRPr>
            </a:lvl3pPr>
            <a:lvl4pPr marL="1347015" algn="l" defTabSz="898010" rtl="0" eaLnBrk="1" latinLnBrk="0" hangingPunct="1">
              <a:defRPr sz="1800" kern="1200">
                <a:solidFill>
                  <a:schemeClr val="tx1"/>
                </a:solidFill>
                <a:latin typeface="+mn-lt"/>
                <a:ea typeface="+mn-ea"/>
                <a:cs typeface="+mn-cs"/>
              </a:defRPr>
            </a:lvl4pPr>
            <a:lvl5pPr marL="1796019" algn="l" defTabSz="898010" rtl="0" eaLnBrk="1" latinLnBrk="0" hangingPunct="1">
              <a:defRPr sz="1800" kern="1200">
                <a:solidFill>
                  <a:schemeClr val="tx1"/>
                </a:solidFill>
                <a:latin typeface="+mn-lt"/>
                <a:ea typeface="+mn-ea"/>
                <a:cs typeface="+mn-cs"/>
              </a:defRPr>
            </a:lvl5pPr>
            <a:lvl6pPr marL="2245024" algn="l" defTabSz="898010" rtl="0" eaLnBrk="1" latinLnBrk="0" hangingPunct="1">
              <a:defRPr sz="1800" kern="1200">
                <a:solidFill>
                  <a:schemeClr val="tx1"/>
                </a:solidFill>
                <a:latin typeface="+mn-lt"/>
                <a:ea typeface="+mn-ea"/>
                <a:cs typeface="+mn-cs"/>
              </a:defRPr>
            </a:lvl6pPr>
            <a:lvl7pPr marL="2694029" algn="l" defTabSz="898010" rtl="0" eaLnBrk="1" latinLnBrk="0" hangingPunct="1">
              <a:defRPr sz="1800" kern="1200">
                <a:solidFill>
                  <a:schemeClr val="tx1"/>
                </a:solidFill>
                <a:latin typeface="+mn-lt"/>
                <a:ea typeface="+mn-ea"/>
                <a:cs typeface="+mn-cs"/>
              </a:defRPr>
            </a:lvl7pPr>
            <a:lvl8pPr marL="3143034" algn="l" defTabSz="898010" rtl="0" eaLnBrk="1" latinLnBrk="0" hangingPunct="1">
              <a:defRPr sz="1800" kern="1200">
                <a:solidFill>
                  <a:schemeClr val="tx1"/>
                </a:solidFill>
                <a:latin typeface="+mn-lt"/>
                <a:ea typeface="+mn-ea"/>
                <a:cs typeface="+mn-cs"/>
              </a:defRPr>
            </a:lvl8pPr>
            <a:lvl9pPr marL="3592038" algn="l" defTabSz="898010" rtl="0" eaLnBrk="1" latinLnBrk="0" hangingPunct="1">
              <a:defRPr sz="1800" kern="1200">
                <a:solidFill>
                  <a:schemeClr val="tx1"/>
                </a:solidFill>
                <a:latin typeface="+mn-lt"/>
                <a:ea typeface="+mn-ea"/>
                <a:cs typeface="+mn-cs"/>
              </a:defRPr>
            </a:lvl9pPr>
          </a:lstStyle>
          <a:p>
            <a:pPr algn="ctr" eaLnBrk="1" fontAlgn="auto" hangingPunct="1">
              <a:lnSpc>
                <a:spcPts val="1333"/>
              </a:lnSpc>
              <a:spcBef>
                <a:spcPts val="0"/>
              </a:spcBef>
              <a:spcAft>
                <a:spcPts val="0"/>
              </a:spcAft>
              <a:defRPr/>
            </a:pPr>
            <a:fld id="{84ADEA5E-D855-46E6-A607-27446C644854}" type="slidenum">
              <a:rPr lang="en-US" sz="1067" b="0" dirty="0">
                <a:solidFill>
                  <a:srgbClr val="FFFFFF"/>
                </a:solidFill>
                <a:latin typeface="Arial"/>
                <a:cs typeface="ＭＳ Ｐゴシック"/>
              </a:rPr>
              <a:pPr algn="ctr" eaLnBrk="1" fontAlgn="auto" hangingPunct="1">
                <a:lnSpc>
                  <a:spcPts val="1333"/>
                </a:lnSpc>
                <a:spcBef>
                  <a:spcPts val="0"/>
                </a:spcBef>
                <a:spcAft>
                  <a:spcPts val="0"/>
                </a:spcAft>
                <a:defRPr/>
              </a:pPr>
              <a:t>‹#›</a:t>
            </a:fld>
            <a:r>
              <a:rPr lang="en-US" sz="1067" b="0" dirty="0">
                <a:solidFill>
                  <a:srgbClr val="FFFFFF"/>
                </a:solidFill>
                <a:latin typeface="Arial"/>
                <a:cs typeface="ＭＳ Ｐゴシック"/>
              </a:rPr>
              <a:t>
              </a:t>
            </a:r>
            <a:endParaRPr lang="en-US" sz="1067" b="0" i="1" dirty="0">
              <a:solidFill>
                <a:srgbClr val="FFFFFF"/>
              </a:solidFill>
              <a:latin typeface="Arial"/>
              <a:cs typeface="ＭＳ Ｐゴシック"/>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6:9 Arup Single Object">
    <p:spTree>
      <p:nvGrpSpPr>
        <p:cNvPr id="1" name=""/>
        <p:cNvGrpSpPr/>
        <p:nvPr/>
      </p:nvGrpSpPr>
      <p:grpSpPr>
        <a:xfrm>
          <a:off x="0" y="0"/>
          <a:ext cx="0" cy="0"/>
          <a:chOff x="0" y="0"/>
          <a:chExt cx="0" cy="0"/>
        </a:xfrm>
      </p:grpSpPr>
      <p:sp>
        <p:nvSpPr>
          <p:cNvPr id="7" name="Content Placeholder 7"/>
          <p:cNvSpPr>
            <a:spLocks noGrp="1"/>
          </p:cNvSpPr>
          <p:nvPr>
            <p:ph sz="quarter" idx="10" hasCustomPrompt="1"/>
          </p:nvPr>
        </p:nvSpPr>
        <p:spPr>
          <a:xfrm>
            <a:off x="460800" y="190508"/>
            <a:ext cx="11443333" cy="5590761"/>
          </a:xfrm>
          <a:prstGeom prst="rect">
            <a:avLst/>
          </a:prstGeom>
        </p:spPr>
        <p:txBody>
          <a:bodyPr lIns="0" tIns="0" rIns="0" bIns="0">
            <a:noAutofit/>
          </a:bodyPr>
          <a:lstStyle>
            <a:lvl1pPr marL="0" indent="0">
              <a:lnSpc>
                <a:spcPts val="3467"/>
              </a:lnSpc>
              <a:spcBef>
                <a:spcPts val="0"/>
              </a:spcBef>
              <a:buFontTx/>
              <a:buNone/>
              <a:defRPr baseline="0">
                <a:latin typeface="Times New Roman"/>
                <a:cs typeface="Times New Roman"/>
              </a:defRPr>
            </a:lvl1pPr>
          </a:lstStyle>
          <a:p>
            <a:pPr lvl="0"/>
            <a:r>
              <a:rPr lang="en-US" dirty="0"/>
              <a:t>Use this layout for tables, charts/graphs images and multimedia by clicking on the icons below.</a:t>
            </a:r>
          </a:p>
          <a:p>
            <a:pPr lvl="0"/>
            <a:r>
              <a:rPr lang="en-US" dirty="0"/>
              <a:t>For a bullet slide with text, from the ‘Home’ menu choose:</a:t>
            </a:r>
          </a:p>
          <a:p>
            <a:pPr lvl="0"/>
            <a:r>
              <a:rPr lang="en-US" dirty="0"/>
              <a:t>New slide | Arup Bullet Layout</a:t>
            </a:r>
          </a:p>
          <a:p>
            <a:pPr lvl="0"/>
            <a:r>
              <a:rPr lang="en-US" dirty="0"/>
              <a:t>Do not use this layout for text.</a:t>
            </a:r>
          </a:p>
        </p:txBody>
      </p:sp>
      <p:sp>
        <p:nvSpPr>
          <p:cNvPr id="6" name="Text Placeholder 2"/>
          <p:cNvSpPr>
            <a:spLocks noGrp="1"/>
          </p:cNvSpPr>
          <p:nvPr>
            <p:ph type="body" sz="quarter" idx="13" hasCustomPrompt="1"/>
          </p:nvPr>
        </p:nvSpPr>
        <p:spPr>
          <a:xfrm>
            <a:off x="463067" y="5781264"/>
            <a:ext cx="7794668" cy="268771"/>
          </a:xfrm>
          <a:prstGeom prst="rect">
            <a:avLst/>
          </a:prstGeom>
        </p:spPr>
        <p:txBody>
          <a:bodyPr vert="horz" wrap="square" lIns="0" tIns="36000" rIns="0" bIns="36000">
            <a:noAutofit/>
          </a:bodyPr>
          <a:lstStyle>
            <a:lvl1pPr marL="0" indent="0" algn="l">
              <a:lnSpc>
                <a:spcPts val="1600"/>
              </a:lnSpc>
              <a:spcBef>
                <a:spcPts val="0"/>
              </a:spcBef>
              <a:buNone/>
              <a:defRPr sz="1333">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11" name="Text Placeholder 2"/>
          <p:cNvSpPr>
            <a:spLocks noGrp="1"/>
          </p:cNvSpPr>
          <p:nvPr>
            <p:ph type="body" sz="quarter" idx="17" hasCustomPrompt="1"/>
          </p:nvPr>
        </p:nvSpPr>
        <p:spPr>
          <a:xfrm>
            <a:off x="8626583" y="5810008"/>
            <a:ext cx="3277550" cy="240027"/>
          </a:xfrm>
          <a:prstGeom prst="rect">
            <a:avLst/>
          </a:prstGeom>
        </p:spPr>
        <p:txBody>
          <a:bodyPr vert="horz" lIns="0" rIns="0">
            <a:noAutofit/>
          </a:bodyPr>
          <a:lstStyle>
            <a:lvl1pPr marL="0" indent="0" algn="r">
              <a:lnSpc>
                <a:spcPts val="1067"/>
              </a:lnSpc>
              <a:spcBef>
                <a:spcPts val="0"/>
              </a:spcBef>
              <a:buNone/>
              <a:defRPr sz="800">
                <a:latin typeface="Times New Roman"/>
                <a:cs typeface="Times New Roman"/>
              </a:defRPr>
            </a:lvl1pPr>
            <a:lvl2pPr>
              <a:defRPr sz="800"/>
            </a:lvl2pPr>
            <a:lvl3pPr>
              <a:defRPr sz="800"/>
            </a:lvl3pPr>
            <a:lvl4pPr>
              <a:defRPr sz="800"/>
            </a:lvl4pPr>
            <a:lvl5pPr>
              <a:defRPr sz="800"/>
            </a:lvl5pPr>
          </a:lstStyle>
          <a:p>
            <a:r>
              <a:rPr lang="en-US" sz="800" dirty="0"/>
              <a:t>© Image Copyright</a:t>
            </a:r>
          </a:p>
        </p:txBody>
      </p:sp>
      <p:sp>
        <p:nvSpPr>
          <p:cNvPr id="9" name="Text Placeholder 3"/>
          <p:cNvSpPr>
            <a:spLocks noGrp="1"/>
          </p:cNvSpPr>
          <p:nvPr>
            <p:ph type="body" sz="quarter" idx="33" hasCustomPrompt="1"/>
          </p:nvPr>
        </p:nvSpPr>
        <p:spPr>
          <a:xfrm>
            <a:off x="528000" y="6258000"/>
            <a:ext cx="10080000" cy="600000"/>
          </a:xfrm>
          <a:prstGeom prst="rect">
            <a:avLst/>
          </a:prstGeom>
        </p:spPr>
        <p:txBody>
          <a:bodyPr vert="horz" wrap="square" lIns="0" tIns="93600" rIns="0" bIns="0">
            <a:noAutofit/>
          </a:bodyPr>
          <a:lstStyle>
            <a:lvl1pPr marL="0" marR="0" indent="0" algn="l" defTabSz="1197317" rtl="0" eaLnBrk="1" fontAlgn="auto" latinLnBrk="0" hangingPunct="1">
              <a:lnSpc>
                <a:spcPts val="2400"/>
              </a:lnSpc>
              <a:spcBef>
                <a:spcPts val="0"/>
              </a:spcBef>
              <a:spcAft>
                <a:spcPts val="0"/>
              </a:spcAft>
              <a:buClrTx/>
              <a:buSzTx/>
              <a:buFont typeface="Arial" pitchFamily="34" charset="0"/>
              <a:buNone/>
              <a:tabLst/>
              <a:defRPr sz="2133" b="0" i="0" baseline="0">
                <a:solidFill>
                  <a:schemeClr val="bg1"/>
                </a:solidFill>
                <a:latin typeface="Times New Roman"/>
                <a:cs typeface="Times New Roman"/>
              </a:defRPr>
            </a:lvl1pPr>
          </a:lstStyle>
          <a:p>
            <a:r>
              <a:rPr lang="en-US" sz="2133" baseline="0" dirty="0"/>
              <a:t>Footer title</a:t>
            </a:r>
            <a:endParaRPr lang="en-US" sz="2400" baseline="0" dirty="0"/>
          </a:p>
        </p:txBody>
      </p:sp>
      <p:sp>
        <p:nvSpPr>
          <p:cNvPr id="10" name="Slide Number Placeholder 14"/>
          <p:cNvSpPr txBox="1"/>
          <p:nvPr/>
        </p:nvSpPr>
        <p:spPr>
          <a:xfrm>
            <a:off x="0" y="6258000"/>
            <a:ext cx="383117" cy="600000"/>
          </a:xfrm>
          <a:prstGeom prst="rect">
            <a:avLst/>
          </a:prstGeom>
        </p:spPr>
        <p:txBody>
          <a:bodyPr lIns="0" tIns="93600" rIns="0" bIns="0" anchor="ctr" anchorCtr="0"/>
          <a:lstStyle>
            <a:defPPr>
              <a:defRPr lang="en-US"/>
            </a:defPPr>
            <a:lvl1pPr marL="0" algn="l" defTabSz="898010" rtl="0" eaLnBrk="1" latinLnBrk="0" hangingPunct="1">
              <a:defRPr sz="1800" kern="1200">
                <a:solidFill>
                  <a:schemeClr val="tx1"/>
                </a:solidFill>
                <a:latin typeface="+mn-lt"/>
                <a:ea typeface="+mn-ea"/>
                <a:cs typeface="+mn-cs"/>
              </a:defRPr>
            </a:lvl1pPr>
            <a:lvl2pPr marL="449005" algn="l" defTabSz="898010" rtl="0" eaLnBrk="1" latinLnBrk="0" hangingPunct="1">
              <a:defRPr sz="1800" kern="1200">
                <a:solidFill>
                  <a:schemeClr val="tx1"/>
                </a:solidFill>
                <a:latin typeface="+mn-lt"/>
                <a:ea typeface="+mn-ea"/>
                <a:cs typeface="+mn-cs"/>
              </a:defRPr>
            </a:lvl2pPr>
            <a:lvl3pPr marL="898010" algn="l" defTabSz="898010" rtl="0" eaLnBrk="1" latinLnBrk="0" hangingPunct="1">
              <a:defRPr sz="1800" kern="1200">
                <a:solidFill>
                  <a:schemeClr val="tx1"/>
                </a:solidFill>
                <a:latin typeface="+mn-lt"/>
                <a:ea typeface="+mn-ea"/>
                <a:cs typeface="+mn-cs"/>
              </a:defRPr>
            </a:lvl3pPr>
            <a:lvl4pPr marL="1347015" algn="l" defTabSz="898010" rtl="0" eaLnBrk="1" latinLnBrk="0" hangingPunct="1">
              <a:defRPr sz="1800" kern="1200">
                <a:solidFill>
                  <a:schemeClr val="tx1"/>
                </a:solidFill>
                <a:latin typeface="+mn-lt"/>
                <a:ea typeface="+mn-ea"/>
                <a:cs typeface="+mn-cs"/>
              </a:defRPr>
            </a:lvl4pPr>
            <a:lvl5pPr marL="1796019" algn="l" defTabSz="898010" rtl="0" eaLnBrk="1" latinLnBrk="0" hangingPunct="1">
              <a:defRPr sz="1800" kern="1200">
                <a:solidFill>
                  <a:schemeClr val="tx1"/>
                </a:solidFill>
                <a:latin typeface="+mn-lt"/>
                <a:ea typeface="+mn-ea"/>
                <a:cs typeface="+mn-cs"/>
              </a:defRPr>
            </a:lvl5pPr>
            <a:lvl6pPr marL="2245024" algn="l" defTabSz="898010" rtl="0" eaLnBrk="1" latinLnBrk="0" hangingPunct="1">
              <a:defRPr sz="1800" kern="1200">
                <a:solidFill>
                  <a:schemeClr val="tx1"/>
                </a:solidFill>
                <a:latin typeface="+mn-lt"/>
                <a:ea typeface="+mn-ea"/>
                <a:cs typeface="+mn-cs"/>
              </a:defRPr>
            </a:lvl6pPr>
            <a:lvl7pPr marL="2694029" algn="l" defTabSz="898010" rtl="0" eaLnBrk="1" latinLnBrk="0" hangingPunct="1">
              <a:defRPr sz="1800" kern="1200">
                <a:solidFill>
                  <a:schemeClr val="tx1"/>
                </a:solidFill>
                <a:latin typeface="+mn-lt"/>
                <a:ea typeface="+mn-ea"/>
                <a:cs typeface="+mn-cs"/>
              </a:defRPr>
            </a:lvl7pPr>
            <a:lvl8pPr marL="3143034" algn="l" defTabSz="898010" rtl="0" eaLnBrk="1" latinLnBrk="0" hangingPunct="1">
              <a:defRPr sz="1800" kern="1200">
                <a:solidFill>
                  <a:schemeClr val="tx1"/>
                </a:solidFill>
                <a:latin typeface="+mn-lt"/>
                <a:ea typeface="+mn-ea"/>
                <a:cs typeface="+mn-cs"/>
              </a:defRPr>
            </a:lvl8pPr>
            <a:lvl9pPr marL="3592038" algn="l" defTabSz="898010" rtl="0" eaLnBrk="1" latinLnBrk="0" hangingPunct="1">
              <a:defRPr sz="1800" kern="1200">
                <a:solidFill>
                  <a:schemeClr val="tx1"/>
                </a:solidFill>
                <a:latin typeface="+mn-lt"/>
                <a:ea typeface="+mn-ea"/>
                <a:cs typeface="+mn-cs"/>
              </a:defRPr>
            </a:lvl9pPr>
          </a:lstStyle>
          <a:p>
            <a:pPr algn="ctr" eaLnBrk="1" fontAlgn="auto" hangingPunct="1">
              <a:lnSpc>
                <a:spcPts val="1333"/>
              </a:lnSpc>
              <a:spcBef>
                <a:spcPts val="0"/>
              </a:spcBef>
              <a:spcAft>
                <a:spcPts val="0"/>
              </a:spcAft>
              <a:defRPr/>
            </a:pPr>
            <a:fld id="{84ADEA5E-D855-46E6-A607-27446C644854}" type="slidenum">
              <a:rPr lang="en-US" sz="1067" b="0" dirty="0">
                <a:solidFill>
                  <a:srgbClr val="FFFFFF"/>
                </a:solidFill>
                <a:latin typeface="Arial"/>
                <a:cs typeface="ＭＳ Ｐゴシック"/>
              </a:rPr>
              <a:pPr algn="ctr" eaLnBrk="1" fontAlgn="auto" hangingPunct="1">
                <a:lnSpc>
                  <a:spcPts val="1333"/>
                </a:lnSpc>
                <a:spcBef>
                  <a:spcPts val="0"/>
                </a:spcBef>
                <a:spcAft>
                  <a:spcPts val="0"/>
                </a:spcAft>
                <a:defRPr/>
              </a:pPr>
              <a:t>‹#›</a:t>
            </a:fld>
            <a:r>
              <a:rPr lang="en-US" sz="1067" b="0" dirty="0">
                <a:solidFill>
                  <a:srgbClr val="FFFFFF"/>
                </a:solidFill>
                <a:latin typeface="Arial"/>
                <a:cs typeface="ＭＳ Ｐゴシック"/>
              </a:rPr>
              <a:t>
              </a:t>
            </a:r>
            <a:endParaRPr lang="en-US" sz="1067" b="0" i="1" dirty="0">
              <a:solidFill>
                <a:srgbClr val="FFFFFF"/>
              </a:solidFill>
              <a:latin typeface="Arial"/>
              <a:cs typeface="ＭＳ Ｐゴシック"/>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6:9 Arup Two Objects">
    <p:spTree>
      <p:nvGrpSpPr>
        <p:cNvPr id="1" name=""/>
        <p:cNvGrpSpPr/>
        <p:nvPr/>
      </p:nvGrpSpPr>
      <p:grpSpPr>
        <a:xfrm>
          <a:off x="0" y="0"/>
          <a:ext cx="0" cy="0"/>
          <a:chOff x="0" y="0"/>
          <a:chExt cx="0" cy="0"/>
        </a:xfrm>
      </p:grpSpPr>
      <p:sp>
        <p:nvSpPr>
          <p:cNvPr id="8" name="Content Placeholder 7"/>
          <p:cNvSpPr>
            <a:spLocks noGrp="1"/>
          </p:cNvSpPr>
          <p:nvPr>
            <p:ph sz="quarter" idx="10" hasCustomPrompt="1"/>
          </p:nvPr>
        </p:nvSpPr>
        <p:spPr>
          <a:xfrm>
            <a:off x="232682" y="190508"/>
            <a:ext cx="5814649" cy="5590761"/>
          </a:xfrm>
          <a:prstGeom prst="rect">
            <a:avLst/>
          </a:prstGeom>
        </p:spPr>
        <p:txBody>
          <a:bodyPr lIns="0" tIns="0" rIns="0" bIns="0">
            <a:normAutofit/>
          </a:bodyPr>
          <a:lstStyle>
            <a:lvl1pPr marL="0" indent="0">
              <a:lnSpc>
                <a:spcPts val="3467"/>
              </a:lnSpc>
              <a:spcBef>
                <a:spcPts val="0"/>
              </a:spcBef>
              <a:buFontTx/>
              <a:buNone/>
              <a:defRPr baseline="0">
                <a:latin typeface="Times New Roman"/>
                <a:cs typeface="Times New Roman"/>
              </a:defRPr>
            </a:lvl1pPr>
          </a:lstStyle>
          <a:p>
            <a:pPr lvl="0"/>
            <a:r>
              <a:rPr lang="en-US" dirty="0"/>
              <a:t>Use to insert images / graphical content by clicking on the icons below</a:t>
            </a:r>
          </a:p>
          <a:p>
            <a:pPr lvl="0"/>
            <a:r>
              <a:rPr lang="en-US" dirty="0"/>
              <a:t>Or small amount of text to compliment images</a:t>
            </a:r>
          </a:p>
        </p:txBody>
      </p:sp>
      <p:sp>
        <p:nvSpPr>
          <p:cNvPr id="15" name="Text Placeholder 2"/>
          <p:cNvSpPr>
            <a:spLocks noGrp="1"/>
          </p:cNvSpPr>
          <p:nvPr>
            <p:ph type="body" sz="quarter" idx="12" hasCustomPrompt="1"/>
          </p:nvPr>
        </p:nvSpPr>
        <p:spPr>
          <a:xfrm>
            <a:off x="4890805" y="5781261"/>
            <a:ext cx="1156527" cy="227755"/>
          </a:xfrm>
          <a:prstGeom prst="rect">
            <a:avLst/>
          </a:prstGeom>
        </p:spPr>
        <p:txBody>
          <a:bodyPr vert="horz" lIns="0" rIns="0">
            <a:noAutofit/>
          </a:bodyPr>
          <a:lstStyle>
            <a:lvl1pPr marL="0" indent="0" algn="r">
              <a:lnSpc>
                <a:spcPts val="1067"/>
              </a:lnSpc>
              <a:spcBef>
                <a:spcPts val="0"/>
              </a:spcBef>
              <a:buNone/>
              <a:defRPr sz="800">
                <a:latin typeface="Times New Roman"/>
                <a:cs typeface="Times New Roman"/>
              </a:defRPr>
            </a:lvl1pPr>
            <a:lvl2pPr>
              <a:defRPr sz="800"/>
            </a:lvl2pPr>
            <a:lvl3pPr>
              <a:defRPr sz="800"/>
            </a:lvl3pPr>
            <a:lvl4pPr>
              <a:defRPr sz="800"/>
            </a:lvl4pPr>
            <a:lvl5pPr>
              <a:defRPr sz="800"/>
            </a:lvl5pPr>
          </a:lstStyle>
          <a:p>
            <a:r>
              <a:rPr lang="en-US" sz="800" dirty="0"/>
              <a:t>© Image Copyright</a:t>
            </a:r>
          </a:p>
        </p:txBody>
      </p:sp>
      <p:sp>
        <p:nvSpPr>
          <p:cNvPr id="16" name="Text Placeholder 2"/>
          <p:cNvSpPr>
            <a:spLocks noGrp="1"/>
          </p:cNvSpPr>
          <p:nvPr>
            <p:ph type="body" sz="quarter" idx="13" hasCustomPrompt="1"/>
          </p:nvPr>
        </p:nvSpPr>
        <p:spPr>
          <a:xfrm>
            <a:off x="232667" y="5781264"/>
            <a:ext cx="4320000" cy="297517"/>
          </a:xfrm>
          <a:prstGeom prst="rect">
            <a:avLst/>
          </a:prstGeom>
        </p:spPr>
        <p:txBody>
          <a:bodyPr vert="horz" wrap="square" lIns="0" tIns="36000" rIns="0" bIns="36000">
            <a:noAutofit/>
          </a:bodyPr>
          <a:lstStyle>
            <a:lvl1pPr marL="0" indent="0" algn="l">
              <a:lnSpc>
                <a:spcPts val="1600"/>
              </a:lnSpc>
              <a:spcBef>
                <a:spcPts val="0"/>
              </a:spcBef>
              <a:buNone/>
              <a:defRPr sz="1333">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21" name="Content Placeholder 7"/>
          <p:cNvSpPr>
            <a:spLocks noGrp="1"/>
          </p:cNvSpPr>
          <p:nvPr>
            <p:ph sz="quarter" idx="16" hasCustomPrompt="1"/>
          </p:nvPr>
        </p:nvSpPr>
        <p:spPr>
          <a:xfrm>
            <a:off x="6144018" y="190508"/>
            <a:ext cx="5814649" cy="5590761"/>
          </a:xfrm>
          <a:prstGeom prst="rect">
            <a:avLst/>
          </a:prstGeom>
        </p:spPr>
        <p:txBody>
          <a:bodyPr lIns="0" tIns="0" rIns="0" bIns="0">
            <a:normAutofit/>
          </a:bodyPr>
          <a:lstStyle>
            <a:lvl1pPr marL="0" indent="0">
              <a:lnSpc>
                <a:spcPts val="3467"/>
              </a:lnSpc>
              <a:spcBef>
                <a:spcPts val="0"/>
              </a:spcBef>
              <a:buFontTx/>
              <a:buNone/>
              <a:defRPr baseline="0">
                <a:latin typeface="Times New Roman"/>
                <a:cs typeface="Times New Roman"/>
              </a:defRPr>
            </a:lvl1pPr>
          </a:lstStyle>
          <a:p>
            <a:pPr lvl="0"/>
            <a:r>
              <a:rPr lang="en-US" dirty="0"/>
              <a:t>Use to insert images / graphical content by clicking on the icons below</a:t>
            </a:r>
          </a:p>
          <a:p>
            <a:pPr lvl="0"/>
            <a:r>
              <a:rPr lang="en-US" dirty="0"/>
              <a:t>Or small amount of text to compliment images</a:t>
            </a:r>
          </a:p>
        </p:txBody>
      </p:sp>
      <p:sp>
        <p:nvSpPr>
          <p:cNvPr id="23" name="Text Placeholder 2"/>
          <p:cNvSpPr>
            <a:spLocks noGrp="1"/>
          </p:cNvSpPr>
          <p:nvPr>
            <p:ph type="body" sz="quarter" idx="17" hasCustomPrompt="1"/>
          </p:nvPr>
        </p:nvSpPr>
        <p:spPr>
          <a:xfrm>
            <a:off x="10802142" y="5781261"/>
            <a:ext cx="1156527" cy="227755"/>
          </a:xfrm>
          <a:prstGeom prst="rect">
            <a:avLst/>
          </a:prstGeom>
        </p:spPr>
        <p:txBody>
          <a:bodyPr vert="horz" lIns="0" rIns="0">
            <a:noAutofit/>
          </a:bodyPr>
          <a:lstStyle>
            <a:lvl1pPr marL="0" indent="0" algn="r">
              <a:lnSpc>
                <a:spcPts val="1067"/>
              </a:lnSpc>
              <a:spcBef>
                <a:spcPts val="0"/>
              </a:spcBef>
              <a:buNone/>
              <a:defRPr sz="800">
                <a:latin typeface="Times New Roman"/>
                <a:cs typeface="Times New Roman"/>
              </a:defRPr>
            </a:lvl1pPr>
            <a:lvl2pPr>
              <a:defRPr sz="800"/>
            </a:lvl2pPr>
            <a:lvl3pPr>
              <a:defRPr sz="800"/>
            </a:lvl3pPr>
            <a:lvl4pPr>
              <a:defRPr sz="800"/>
            </a:lvl4pPr>
            <a:lvl5pPr>
              <a:defRPr sz="800"/>
            </a:lvl5pPr>
          </a:lstStyle>
          <a:p>
            <a:r>
              <a:rPr lang="en-US" sz="800" dirty="0"/>
              <a:t>© Image Copyright</a:t>
            </a:r>
          </a:p>
        </p:txBody>
      </p:sp>
      <p:sp>
        <p:nvSpPr>
          <p:cNvPr id="24" name="Text Placeholder 2"/>
          <p:cNvSpPr>
            <a:spLocks noGrp="1"/>
          </p:cNvSpPr>
          <p:nvPr>
            <p:ph type="body" sz="quarter" idx="18" hasCustomPrompt="1"/>
          </p:nvPr>
        </p:nvSpPr>
        <p:spPr>
          <a:xfrm>
            <a:off x="6144005" y="5781264"/>
            <a:ext cx="4320000" cy="297517"/>
          </a:xfrm>
          <a:prstGeom prst="rect">
            <a:avLst/>
          </a:prstGeom>
        </p:spPr>
        <p:txBody>
          <a:bodyPr vert="horz" wrap="square" lIns="0" tIns="36000" rIns="0" bIns="36000">
            <a:noAutofit/>
          </a:bodyPr>
          <a:lstStyle>
            <a:lvl1pPr marL="0" indent="0" algn="l">
              <a:lnSpc>
                <a:spcPts val="1600"/>
              </a:lnSpc>
              <a:spcBef>
                <a:spcPts val="0"/>
              </a:spcBef>
              <a:buNone/>
              <a:defRPr sz="1333">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12" name="Text Placeholder 3"/>
          <p:cNvSpPr>
            <a:spLocks noGrp="1"/>
          </p:cNvSpPr>
          <p:nvPr>
            <p:ph type="body" sz="quarter" idx="33" hasCustomPrompt="1"/>
          </p:nvPr>
        </p:nvSpPr>
        <p:spPr>
          <a:xfrm>
            <a:off x="528000" y="6258000"/>
            <a:ext cx="10080000" cy="600000"/>
          </a:xfrm>
          <a:prstGeom prst="rect">
            <a:avLst/>
          </a:prstGeom>
        </p:spPr>
        <p:txBody>
          <a:bodyPr vert="horz" wrap="square" lIns="0" tIns="93600" rIns="0" bIns="0">
            <a:noAutofit/>
          </a:bodyPr>
          <a:lstStyle>
            <a:lvl1pPr marL="0" marR="0" indent="0" algn="l" defTabSz="1197317" rtl="0" eaLnBrk="1" fontAlgn="auto" latinLnBrk="0" hangingPunct="1">
              <a:lnSpc>
                <a:spcPts val="2400"/>
              </a:lnSpc>
              <a:spcBef>
                <a:spcPts val="0"/>
              </a:spcBef>
              <a:spcAft>
                <a:spcPts val="0"/>
              </a:spcAft>
              <a:buClrTx/>
              <a:buSzTx/>
              <a:buFont typeface="Arial" pitchFamily="34" charset="0"/>
              <a:buNone/>
              <a:tabLst/>
              <a:defRPr sz="2133" b="0" i="0" baseline="0">
                <a:solidFill>
                  <a:schemeClr val="bg1"/>
                </a:solidFill>
                <a:latin typeface="Times New Roman"/>
                <a:cs typeface="Times New Roman"/>
              </a:defRPr>
            </a:lvl1pPr>
          </a:lstStyle>
          <a:p>
            <a:r>
              <a:rPr lang="en-US" sz="2133" baseline="0" dirty="0"/>
              <a:t>Footer title</a:t>
            </a:r>
            <a:endParaRPr lang="en-US" sz="2400" baseline="0" dirty="0"/>
          </a:p>
        </p:txBody>
      </p:sp>
      <p:sp>
        <p:nvSpPr>
          <p:cNvPr id="13" name="Slide Number Placeholder 14"/>
          <p:cNvSpPr txBox="1"/>
          <p:nvPr/>
        </p:nvSpPr>
        <p:spPr>
          <a:xfrm>
            <a:off x="0" y="6258000"/>
            <a:ext cx="383117" cy="600000"/>
          </a:xfrm>
          <a:prstGeom prst="rect">
            <a:avLst/>
          </a:prstGeom>
        </p:spPr>
        <p:txBody>
          <a:bodyPr lIns="0" tIns="93600" rIns="0" bIns="0" anchor="ctr" anchorCtr="0"/>
          <a:lstStyle>
            <a:defPPr>
              <a:defRPr lang="en-US"/>
            </a:defPPr>
            <a:lvl1pPr marL="0" algn="l" defTabSz="898010" rtl="0" eaLnBrk="1" latinLnBrk="0" hangingPunct="1">
              <a:defRPr sz="1800" kern="1200">
                <a:solidFill>
                  <a:schemeClr val="tx1"/>
                </a:solidFill>
                <a:latin typeface="+mn-lt"/>
                <a:ea typeface="+mn-ea"/>
                <a:cs typeface="+mn-cs"/>
              </a:defRPr>
            </a:lvl1pPr>
            <a:lvl2pPr marL="449005" algn="l" defTabSz="898010" rtl="0" eaLnBrk="1" latinLnBrk="0" hangingPunct="1">
              <a:defRPr sz="1800" kern="1200">
                <a:solidFill>
                  <a:schemeClr val="tx1"/>
                </a:solidFill>
                <a:latin typeface="+mn-lt"/>
                <a:ea typeface="+mn-ea"/>
                <a:cs typeface="+mn-cs"/>
              </a:defRPr>
            </a:lvl2pPr>
            <a:lvl3pPr marL="898010" algn="l" defTabSz="898010" rtl="0" eaLnBrk="1" latinLnBrk="0" hangingPunct="1">
              <a:defRPr sz="1800" kern="1200">
                <a:solidFill>
                  <a:schemeClr val="tx1"/>
                </a:solidFill>
                <a:latin typeface="+mn-lt"/>
                <a:ea typeface="+mn-ea"/>
                <a:cs typeface="+mn-cs"/>
              </a:defRPr>
            </a:lvl3pPr>
            <a:lvl4pPr marL="1347015" algn="l" defTabSz="898010" rtl="0" eaLnBrk="1" latinLnBrk="0" hangingPunct="1">
              <a:defRPr sz="1800" kern="1200">
                <a:solidFill>
                  <a:schemeClr val="tx1"/>
                </a:solidFill>
                <a:latin typeface="+mn-lt"/>
                <a:ea typeface="+mn-ea"/>
                <a:cs typeface="+mn-cs"/>
              </a:defRPr>
            </a:lvl4pPr>
            <a:lvl5pPr marL="1796019" algn="l" defTabSz="898010" rtl="0" eaLnBrk="1" latinLnBrk="0" hangingPunct="1">
              <a:defRPr sz="1800" kern="1200">
                <a:solidFill>
                  <a:schemeClr val="tx1"/>
                </a:solidFill>
                <a:latin typeface="+mn-lt"/>
                <a:ea typeface="+mn-ea"/>
                <a:cs typeface="+mn-cs"/>
              </a:defRPr>
            </a:lvl5pPr>
            <a:lvl6pPr marL="2245024" algn="l" defTabSz="898010" rtl="0" eaLnBrk="1" latinLnBrk="0" hangingPunct="1">
              <a:defRPr sz="1800" kern="1200">
                <a:solidFill>
                  <a:schemeClr val="tx1"/>
                </a:solidFill>
                <a:latin typeface="+mn-lt"/>
                <a:ea typeface="+mn-ea"/>
                <a:cs typeface="+mn-cs"/>
              </a:defRPr>
            </a:lvl6pPr>
            <a:lvl7pPr marL="2694029" algn="l" defTabSz="898010" rtl="0" eaLnBrk="1" latinLnBrk="0" hangingPunct="1">
              <a:defRPr sz="1800" kern="1200">
                <a:solidFill>
                  <a:schemeClr val="tx1"/>
                </a:solidFill>
                <a:latin typeface="+mn-lt"/>
                <a:ea typeface="+mn-ea"/>
                <a:cs typeface="+mn-cs"/>
              </a:defRPr>
            </a:lvl7pPr>
            <a:lvl8pPr marL="3143034" algn="l" defTabSz="898010" rtl="0" eaLnBrk="1" latinLnBrk="0" hangingPunct="1">
              <a:defRPr sz="1800" kern="1200">
                <a:solidFill>
                  <a:schemeClr val="tx1"/>
                </a:solidFill>
                <a:latin typeface="+mn-lt"/>
                <a:ea typeface="+mn-ea"/>
                <a:cs typeface="+mn-cs"/>
              </a:defRPr>
            </a:lvl8pPr>
            <a:lvl9pPr marL="3592038" algn="l" defTabSz="898010" rtl="0" eaLnBrk="1" latinLnBrk="0" hangingPunct="1">
              <a:defRPr sz="1800" kern="1200">
                <a:solidFill>
                  <a:schemeClr val="tx1"/>
                </a:solidFill>
                <a:latin typeface="+mn-lt"/>
                <a:ea typeface="+mn-ea"/>
                <a:cs typeface="+mn-cs"/>
              </a:defRPr>
            </a:lvl9pPr>
          </a:lstStyle>
          <a:p>
            <a:pPr algn="ctr" eaLnBrk="1" fontAlgn="auto" hangingPunct="1">
              <a:lnSpc>
                <a:spcPts val="1333"/>
              </a:lnSpc>
              <a:spcBef>
                <a:spcPts val="0"/>
              </a:spcBef>
              <a:spcAft>
                <a:spcPts val="0"/>
              </a:spcAft>
              <a:defRPr/>
            </a:pPr>
            <a:fld id="{84ADEA5E-D855-46E6-A607-27446C644854}" type="slidenum">
              <a:rPr lang="en-US" sz="1067" b="0" dirty="0">
                <a:solidFill>
                  <a:srgbClr val="FFFFFF"/>
                </a:solidFill>
                <a:latin typeface="Arial"/>
                <a:cs typeface="ＭＳ Ｐゴシック"/>
              </a:rPr>
              <a:pPr algn="ctr" eaLnBrk="1" fontAlgn="auto" hangingPunct="1">
                <a:lnSpc>
                  <a:spcPts val="1333"/>
                </a:lnSpc>
                <a:spcBef>
                  <a:spcPts val="0"/>
                </a:spcBef>
                <a:spcAft>
                  <a:spcPts val="0"/>
                </a:spcAft>
                <a:defRPr/>
              </a:pPr>
              <a:t>‹#›</a:t>
            </a:fld>
            <a:r>
              <a:rPr lang="en-US" sz="1067" b="0" dirty="0">
                <a:solidFill>
                  <a:srgbClr val="FFFFFF"/>
                </a:solidFill>
                <a:latin typeface="Arial"/>
                <a:cs typeface="ＭＳ Ｐゴシック"/>
              </a:rPr>
              <a:t>
              </a:t>
            </a:r>
            <a:endParaRPr lang="en-US" sz="1067" b="0" i="1" dirty="0">
              <a:solidFill>
                <a:srgbClr val="FFFFFF"/>
              </a:solidFill>
              <a:latin typeface="Arial"/>
              <a:cs typeface="ＭＳ Ｐゴシック"/>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p:cNvSpPr/>
          <p:nvPr/>
        </p:nvSpPr>
        <p:spPr>
          <a:xfrm>
            <a:off x="-677" y="6246997"/>
            <a:ext cx="12192000" cy="624000"/>
          </a:xfrm>
          <a:prstGeom prst="rect">
            <a:avLst/>
          </a:prstGeom>
          <a:solidFill>
            <a:schemeClr val="accent2"/>
          </a:solidFill>
          <a:ln>
            <a:noFill/>
          </a:ln>
          <a:effectLst/>
        </p:spPr>
        <p:style>
          <a:lnRef idx="2">
            <a:schemeClr val="accent2">
              <a:shade val="50000"/>
            </a:schemeClr>
          </a:lnRef>
          <a:fillRef idx="1">
            <a:schemeClr val="accent2"/>
          </a:fillRef>
          <a:effectRef idx="0">
            <a:schemeClr val="accent2"/>
          </a:effectRef>
          <a:fontRef idx="minor">
            <a:schemeClr val="lt1"/>
          </a:fontRef>
        </p:style>
      </p:sp>
      <p:pic>
        <p:nvPicPr>
          <p:cNvPr id="3" name="Picture 2"/>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1092999" y="6405363"/>
            <a:ext cx="859663" cy="28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indent="0" algn="l" defTabSz="1197317" rtl="0" eaLnBrk="1" latinLnBrk="0" hangingPunct="1">
        <a:lnSpc>
          <a:spcPct val="85000"/>
        </a:lnSpc>
        <a:spcBef>
          <a:spcPts val="261"/>
        </a:spcBef>
        <a:buNone/>
        <a:defRPr sz="5200" kern="1200">
          <a:solidFill>
            <a:schemeClr val="tx1"/>
          </a:solidFill>
          <a:latin typeface="+mn-lt"/>
          <a:ea typeface="+mj-ea"/>
          <a:cs typeface="+mj-cs"/>
        </a:defRPr>
      </a:lvl1pPr>
    </p:titleStyle>
    <p:bodyStyle>
      <a:lvl1pPr marL="236969" indent="-236969" algn="l" defTabSz="1197317" rtl="0" eaLnBrk="1" latinLnBrk="0" hangingPunct="1">
        <a:lnSpc>
          <a:spcPct val="85000"/>
        </a:lnSpc>
        <a:spcBef>
          <a:spcPts val="261"/>
        </a:spcBef>
        <a:buFont typeface="Arial" pitchFamily="34" charset="0"/>
        <a:buChar char="•"/>
        <a:defRPr sz="3200" kern="1200">
          <a:solidFill>
            <a:schemeClr val="tx1"/>
          </a:solidFill>
          <a:latin typeface="+mj-lt"/>
          <a:ea typeface="+mn-ea"/>
          <a:cs typeface="+mn-cs"/>
        </a:defRPr>
      </a:lvl1pPr>
      <a:lvl2pPr marL="473937" indent="-236969" algn="l" defTabSz="1197317" rtl="0" eaLnBrk="1" latinLnBrk="0" hangingPunct="1">
        <a:lnSpc>
          <a:spcPct val="85000"/>
        </a:lnSpc>
        <a:spcBef>
          <a:spcPts val="261"/>
        </a:spcBef>
        <a:buFont typeface="Arial" pitchFamily="34" charset="0"/>
        <a:buChar char="•"/>
        <a:defRPr sz="2667" kern="1200">
          <a:solidFill>
            <a:schemeClr val="tx1"/>
          </a:solidFill>
          <a:latin typeface="+mj-lt"/>
          <a:ea typeface="+mn-ea"/>
          <a:cs typeface="+mn-cs"/>
        </a:defRPr>
      </a:lvl2pPr>
      <a:lvl3pPr marL="710906" indent="-236969" algn="l" defTabSz="1197317" rtl="0" eaLnBrk="1" latinLnBrk="0" hangingPunct="1">
        <a:lnSpc>
          <a:spcPct val="85000"/>
        </a:lnSpc>
        <a:spcBef>
          <a:spcPts val="261"/>
        </a:spcBef>
        <a:buFont typeface="Arial" pitchFamily="34" charset="0"/>
        <a:buChar char="•"/>
        <a:defRPr sz="2400" kern="1200">
          <a:solidFill>
            <a:schemeClr val="tx1"/>
          </a:solidFill>
          <a:latin typeface="+mj-lt"/>
          <a:ea typeface="+mn-ea"/>
          <a:cs typeface="+mn-cs"/>
        </a:defRPr>
      </a:lvl3pPr>
      <a:lvl4pPr marL="935403" indent="-236969" algn="l" defTabSz="1197317" rtl="0" eaLnBrk="1" latinLnBrk="0" hangingPunct="1">
        <a:lnSpc>
          <a:spcPct val="85000"/>
        </a:lnSpc>
        <a:spcBef>
          <a:spcPts val="261"/>
        </a:spcBef>
        <a:buFont typeface="Arial" pitchFamily="34" charset="0"/>
        <a:buChar char="•"/>
        <a:tabLst/>
        <a:defRPr sz="2000" kern="1200">
          <a:solidFill>
            <a:schemeClr val="tx1"/>
          </a:solidFill>
          <a:latin typeface="+mj-lt"/>
          <a:ea typeface="+mn-ea"/>
          <a:cs typeface="+mn-cs"/>
        </a:defRPr>
      </a:lvl4pPr>
      <a:lvl5pPr marL="1172372" indent="-236969" algn="l" defTabSz="1197317" rtl="0" eaLnBrk="1" latinLnBrk="0" hangingPunct="1">
        <a:lnSpc>
          <a:spcPct val="85000"/>
        </a:lnSpc>
        <a:spcBef>
          <a:spcPts val="261"/>
        </a:spcBef>
        <a:buFont typeface="Arial" pitchFamily="34" charset="0"/>
        <a:buChar char="•"/>
        <a:tabLst/>
        <a:defRPr sz="2000" kern="1200">
          <a:solidFill>
            <a:schemeClr val="tx1"/>
          </a:solidFill>
          <a:latin typeface="+mj-lt"/>
          <a:ea typeface="+mn-ea"/>
          <a:cs typeface="+mn-cs"/>
        </a:defRPr>
      </a:lvl5pPr>
      <a:lvl6pPr marL="3292619"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891277"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489936"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088594"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197317" rtl="0" eaLnBrk="1" latinLnBrk="0" hangingPunct="1">
        <a:defRPr sz="2400" kern="1200">
          <a:solidFill>
            <a:schemeClr val="tx1"/>
          </a:solidFill>
          <a:latin typeface="+mn-lt"/>
          <a:ea typeface="+mn-ea"/>
          <a:cs typeface="+mn-cs"/>
        </a:defRPr>
      </a:lvl1pPr>
      <a:lvl2pPr marL="598658" algn="l" defTabSz="1197317" rtl="0" eaLnBrk="1" latinLnBrk="0" hangingPunct="1">
        <a:defRPr sz="2400" kern="1200">
          <a:solidFill>
            <a:schemeClr val="tx1"/>
          </a:solidFill>
          <a:latin typeface="+mn-lt"/>
          <a:ea typeface="+mn-ea"/>
          <a:cs typeface="+mn-cs"/>
        </a:defRPr>
      </a:lvl2pPr>
      <a:lvl3pPr marL="1197317" algn="l" defTabSz="1197317" rtl="0" eaLnBrk="1" latinLnBrk="0" hangingPunct="1">
        <a:defRPr sz="2400" kern="1200">
          <a:solidFill>
            <a:schemeClr val="tx1"/>
          </a:solidFill>
          <a:latin typeface="+mn-lt"/>
          <a:ea typeface="+mn-ea"/>
          <a:cs typeface="+mn-cs"/>
        </a:defRPr>
      </a:lvl3pPr>
      <a:lvl4pPr marL="1795975" algn="l" defTabSz="1197317" rtl="0" eaLnBrk="1" latinLnBrk="0" hangingPunct="1">
        <a:defRPr sz="2400" kern="1200">
          <a:solidFill>
            <a:schemeClr val="tx1"/>
          </a:solidFill>
          <a:latin typeface="+mn-lt"/>
          <a:ea typeface="+mn-ea"/>
          <a:cs typeface="+mn-cs"/>
        </a:defRPr>
      </a:lvl4pPr>
      <a:lvl5pPr marL="2394632" algn="l" defTabSz="1197317" rtl="0" eaLnBrk="1" latinLnBrk="0" hangingPunct="1">
        <a:defRPr sz="2400" kern="1200">
          <a:solidFill>
            <a:schemeClr val="tx1"/>
          </a:solidFill>
          <a:latin typeface="+mn-lt"/>
          <a:ea typeface="+mn-ea"/>
          <a:cs typeface="+mn-cs"/>
        </a:defRPr>
      </a:lvl5pPr>
      <a:lvl6pPr marL="2993290" algn="l" defTabSz="1197317" rtl="0" eaLnBrk="1" latinLnBrk="0" hangingPunct="1">
        <a:defRPr sz="2400" kern="1200">
          <a:solidFill>
            <a:schemeClr val="tx1"/>
          </a:solidFill>
          <a:latin typeface="+mn-lt"/>
          <a:ea typeface="+mn-ea"/>
          <a:cs typeface="+mn-cs"/>
        </a:defRPr>
      </a:lvl6pPr>
      <a:lvl7pPr marL="3591949" algn="l" defTabSz="1197317" rtl="0" eaLnBrk="1" latinLnBrk="0" hangingPunct="1">
        <a:defRPr sz="2400" kern="1200">
          <a:solidFill>
            <a:schemeClr val="tx1"/>
          </a:solidFill>
          <a:latin typeface="+mn-lt"/>
          <a:ea typeface="+mn-ea"/>
          <a:cs typeface="+mn-cs"/>
        </a:defRPr>
      </a:lvl7pPr>
      <a:lvl8pPr marL="4190607" algn="l" defTabSz="1197317" rtl="0" eaLnBrk="1" latinLnBrk="0" hangingPunct="1">
        <a:defRPr sz="2400" kern="1200">
          <a:solidFill>
            <a:schemeClr val="tx1"/>
          </a:solidFill>
          <a:latin typeface="+mn-lt"/>
          <a:ea typeface="+mn-ea"/>
          <a:cs typeface="+mn-cs"/>
        </a:defRPr>
      </a:lvl8pPr>
      <a:lvl9pPr marL="4789264" algn="l" defTabSz="119731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52B35F7-0496-4F23-8E7F-82CC1C5DBF04}"/>
              </a:ext>
            </a:extLst>
          </p:cNvPr>
          <p:cNvSpPr>
            <a:spLocks noGrp="1"/>
          </p:cNvSpPr>
          <p:nvPr>
            <p:ph type="title"/>
          </p:nvPr>
        </p:nvSpPr>
        <p:spPr/>
        <p:txBody>
          <a:bodyPr/>
          <a:lstStyle/>
          <a:p>
            <a:r>
              <a:rPr lang="en-AU" dirty="0"/>
              <a:t>Evacuation Modelling of Stadia using MassMotion</a:t>
            </a:r>
          </a:p>
        </p:txBody>
      </p:sp>
      <p:sp>
        <p:nvSpPr>
          <p:cNvPr id="5" name="Text Placeholder 4">
            <a:extLst>
              <a:ext uri="{FF2B5EF4-FFF2-40B4-BE49-F238E27FC236}">
                <a16:creationId xmlns:a16="http://schemas.microsoft.com/office/drawing/2014/main" id="{2F477664-3C05-4632-B019-C200479683E9}"/>
              </a:ext>
            </a:extLst>
          </p:cNvPr>
          <p:cNvSpPr>
            <a:spLocks noGrp="1"/>
          </p:cNvSpPr>
          <p:nvPr>
            <p:ph type="body" sz="quarter" idx="10"/>
          </p:nvPr>
        </p:nvSpPr>
        <p:spPr/>
        <p:txBody>
          <a:bodyPr/>
          <a:lstStyle/>
          <a:p>
            <a:r>
              <a:rPr lang="en-AU" dirty="0"/>
              <a:t>Rebecca Lawson and Oliver Gibson</a:t>
            </a:r>
          </a:p>
        </p:txBody>
      </p:sp>
    </p:spTree>
    <p:extLst>
      <p:ext uri="{BB962C8B-B14F-4D97-AF65-F5344CB8AC3E}">
        <p14:creationId xmlns:p14="http://schemas.microsoft.com/office/powerpoint/2010/main" val="1979723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39C570-D00D-496E-8B20-E7F16875EC95}"/>
              </a:ext>
            </a:extLst>
          </p:cNvPr>
          <p:cNvSpPr>
            <a:spLocks noGrp="1"/>
          </p:cNvSpPr>
          <p:nvPr>
            <p:ph type="title"/>
          </p:nvPr>
        </p:nvSpPr>
        <p:spPr/>
        <p:txBody>
          <a:bodyPr/>
          <a:lstStyle/>
          <a:p>
            <a:r>
              <a:rPr lang="en-AU" dirty="0"/>
              <a:t>Results</a:t>
            </a:r>
          </a:p>
        </p:txBody>
      </p:sp>
      <p:pic>
        <p:nvPicPr>
          <p:cNvPr id="3" name="Picture 2">
            <a:extLst>
              <a:ext uri="{FF2B5EF4-FFF2-40B4-BE49-F238E27FC236}">
                <a16:creationId xmlns:a16="http://schemas.microsoft.com/office/drawing/2014/main" id="{1D1C2575-2D23-467C-83F6-C45CE0879AE6}"/>
              </a:ext>
            </a:extLst>
          </p:cNvPr>
          <p:cNvPicPr>
            <a:picLocks noChangeAspect="1"/>
          </p:cNvPicPr>
          <p:nvPr/>
        </p:nvPicPr>
        <p:blipFill rotWithShape="1">
          <a:blip r:embed="rId2"/>
          <a:srcRect l="4881" t="9317" r="2872" b="7599"/>
          <a:stretch/>
        </p:blipFill>
        <p:spPr>
          <a:xfrm>
            <a:off x="397164" y="1261979"/>
            <a:ext cx="10940971" cy="4443663"/>
          </a:xfrm>
          <a:prstGeom prst="rect">
            <a:avLst/>
          </a:prstGeom>
        </p:spPr>
      </p:pic>
    </p:spTree>
    <p:extLst>
      <p:ext uri="{BB962C8B-B14F-4D97-AF65-F5344CB8AC3E}">
        <p14:creationId xmlns:p14="http://schemas.microsoft.com/office/powerpoint/2010/main" val="3443635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39C570-D00D-496E-8B20-E7F16875EC95}"/>
              </a:ext>
            </a:extLst>
          </p:cNvPr>
          <p:cNvSpPr>
            <a:spLocks noGrp="1"/>
          </p:cNvSpPr>
          <p:nvPr>
            <p:ph type="title"/>
          </p:nvPr>
        </p:nvSpPr>
        <p:spPr/>
        <p:txBody>
          <a:bodyPr/>
          <a:lstStyle/>
          <a:p>
            <a:r>
              <a:rPr lang="en-AU" dirty="0"/>
              <a:t>Recommendations</a:t>
            </a:r>
          </a:p>
        </p:txBody>
      </p:sp>
      <p:sp>
        <p:nvSpPr>
          <p:cNvPr id="3" name="Content Placeholder 2">
            <a:extLst>
              <a:ext uri="{FF2B5EF4-FFF2-40B4-BE49-F238E27FC236}">
                <a16:creationId xmlns:a16="http://schemas.microsoft.com/office/drawing/2014/main" id="{7E248B97-2EB2-422F-9B32-4545C41A3688}"/>
              </a:ext>
            </a:extLst>
          </p:cNvPr>
          <p:cNvSpPr txBox="1">
            <a:spLocks/>
          </p:cNvSpPr>
          <p:nvPr/>
        </p:nvSpPr>
        <p:spPr>
          <a:xfrm>
            <a:off x="55563" y="874455"/>
            <a:ext cx="12070176" cy="4922689"/>
          </a:xfrm>
          <a:prstGeom prst="rect">
            <a:avLst/>
          </a:prstGeom>
        </p:spPr>
        <p:txBody>
          <a:bodyPr/>
          <a:lstStyle>
            <a:lvl1pPr marL="236969" indent="-236969" algn="l" defTabSz="1197317" rtl="0" eaLnBrk="1" latinLnBrk="0" hangingPunct="1">
              <a:lnSpc>
                <a:spcPct val="85000"/>
              </a:lnSpc>
              <a:spcBef>
                <a:spcPts val="261"/>
              </a:spcBef>
              <a:buFont typeface="Arial" pitchFamily="34" charset="0"/>
              <a:buChar char="•"/>
              <a:defRPr sz="3200" kern="1200">
                <a:solidFill>
                  <a:schemeClr val="tx1"/>
                </a:solidFill>
                <a:latin typeface="+mj-lt"/>
                <a:ea typeface="+mn-ea"/>
                <a:cs typeface="+mn-cs"/>
              </a:defRPr>
            </a:lvl1pPr>
            <a:lvl2pPr marL="473937" indent="-236969" algn="l" defTabSz="1197317" rtl="0" eaLnBrk="1" latinLnBrk="0" hangingPunct="1">
              <a:lnSpc>
                <a:spcPct val="85000"/>
              </a:lnSpc>
              <a:spcBef>
                <a:spcPts val="261"/>
              </a:spcBef>
              <a:buFont typeface="Arial" pitchFamily="34" charset="0"/>
              <a:buChar char="•"/>
              <a:defRPr sz="2667" kern="1200">
                <a:solidFill>
                  <a:schemeClr val="tx1"/>
                </a:solidFill>
                <a:latin typeface="+mj-lt"/>
                <a:ea typeface="+mn-ea"/>
                <a:cs typeface="+mn-cs"/>
              </a:defRPr>
            </a:lvl2pPr>
            <a:lvl3pPr marL="710906" indent="-236969" algn="l" defTabSz="1197317" rtl="0" eaLnBrk="1" latinLnBrk="0" hangingPunct="1">
              <a:lnSpc>
                <a:spcPct val="85000"/>
              </a:lnSpc>
              <a:spcBef>
                <a:spcPts val="261"/>
              </a:spcBef>
              <a:buFont typeface="Arial" pitchFamily="34" charset="0"/>
              <a:buChar char="•"/>
              <a:defRPr sz="2400" kern="1200">
                <a:solidFill>
                  <a:schemeClr val="tx1"/>
                </a:solidFill>
                <a:latin typeface="+mj-lt"/>
                <a:ea typeface="+mn-ea"/>
                <a:cs typeface="+mn-cs"/>
              </a:defRPr>
            </a:lvl3pPr>
            <a:lvl4pPr marL="935403" indent="-236969" algn="l" defTabSz="1197317" rtl="0" eaLnBrk="1" latinLnBrk="0" hangingPunct="1">
              <a:lnSpc>
                <a:spcPct val="85000"/>
              </a:lnSpc>
              <a:spcBef>
                <a:spcPts val="261"/>
              </a:spcBef>
              <a:buFont typeface="Arial" pitchFamily="34" charset="0"/>
              <a:buChar char="•"/>
              <a:tabLst/>
              <a:defRPr sz="2000" kern="1200">
                <a:solidFill>
                  <a:schemeClr val="tx1"/>
                </a:solidFill>
                <a:latin typeface="+mj-lt"/>
                <a:ea typeface="+mn-ea"/>
                <a:cs typeface="+mn-cs"/>
              </a:defRPr>
            </a:lvl4pPr>
            <a:lvl5pPr marL="1172372" indent="-236969" algn="l" defTabSz="1197317" rtl="0" eaLnBrk="1" latinLnBrk="0" hangingPunct="1">
              <a:lnSpc>
                <a:spcPct val="85000"/>
              </a:lnSpc>
              <a:spcBef>
                <a:spcPts val="261"/>
              </a:spcBef>
              <a:buFont typeface="Arial" pitchFamily="34" charset="0"/>
              <a:buChar char="•"/>
              <a:tabLst/>
              <a:defRPr sz="2000" kern="1200">
                <a:solidFill>
                  <a:schemeClr val="tx1"/>
                </a:solidFill>
                <a:latin typeface="+mj-lt"/>
                <a:ea typeface="+mn-ea"/>
                <a:cs typeface="+mn-cs"/>
              </a:defRPr>
            </a:lvl5pPr>
            <a:lvl6pPr marL="3292619"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891277"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489936"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088594"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endParaRPr lang="en-AU" sz="2000"/>
          </a:p>
          <a:p>
            <a:pPr marL="457200" indent="-457200">
              <a:buFontTx/>
              <a:buChar char="-"/>
            </a:pPr>
            <a:endParaRPr lang="en-AU" dirty="0"/>
          </a:p>
        </p:txBody>
      </p:sp>
      <p:pic>
        <p:nvPicPr>
          <p:cNvPr id="5" name="Picture 4">
            <a:extLst>
              <a:ext uri="{FF2B5EF4-FFF2-40B4-BE49-F238E27FC236}">
                <a16:creationId xmlns:a16="http://schemas.microsoft.com/office/drawing/2014/main" id="{5AEE56DC-ED38-46ED-A1BE-192B53A21FB2}"/>
              </a:ext>
            </a:extLst>
          </p:cNvPr>
          <p:cNvPicPr>
            <a:picLocks noChangeAspect="1"/>
          </p:cNvPicPr>
          <p:nvPr/>
        </p:nvPicPr>
        <p:blipFill>
          <a:blip r:embed="rId2"/>
          <a:stretch>
            <a:fillRect/>
          </a:stretch>
        </p:blipFill>
        <p:spPr>
          <a:xfrm>
            <a:off x="3575136" y="801691"/>
            <a:ext cx="8636000" cy="5446709"/>
          </a:xfrm>
          <a:prstGeom prst="rect">
            <a:avLst/>
          </a:prstGeom>
        </p:spPr>
      </p:pic>
      <p:sp>
        <p:nvSpPr>
          <p:cNvPr id="6" name="Content Placeholder 10">
            <a:extLst>
              <a:ext uri="{FF2B5EF4-FFF2-40B4-BE49-F238E27FC236}">
                <a16:creationId xmlns:a16="http://schemas.microsoft.com/office/drawing/2014/main" id="{2D87C445-1AEF-4829-95A9-91E48CFDA9B5}"/>
              </a:ext>
            </a:extLst>
          </p:cNvPr>
          <p:cNvSpPr txBox="1">
            <a:spLocks/>
          </p:cNvSpPr>
          <p:nvPr/>
        </p:nvSpPr>
        <p:spPr>
          <a:xfrm>
            <a:off x="258763" y="1680772"/>
            <a:ext cx="3094037" cy="37921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nSpc>
                <a:spcPct val="150000"/>
              </a:lnSpc>
              <a:buFont typeface="+mj-lt"/>
              <a:buAutoNum type="arabicPeriod"/>
            </a:pPr>
            <a:r>
              <a:rPr lang="en-AU" dirty="0"/>
              <a:t>More exit width</a:t>
            </a:r>
          </a:p>
          <a:p>
            <a:pPr marL="971550" lvl="1" indent="-514350">
              <a:lnSpc>
                <a:spcPct val="150000"/>
              </a:lnSpc>
              <a:buFont typeface="+mj-lt"/>
              <a:buAutoNum type="romanLcPeriod"/>
            </a:pPr>
            <a:r>
              <a:rPr lang="en-AU" dirty="0"/>
              <a:t>Additional stair</a:t>
            </a:r>
          </a:p>
          <a:p>
            <a:pPr marL="514350" indent="-514350">
              <a:lnSpc>
                <a:spcPct val="150000"/>
              </a:lnSpc>
              <a:buFont typeface="+mj-lt"/>
              <a:buAutoNum type="arabicPeriod"/>
            </a:pPr>
            <a:r>
              <a:rPr lang="en-AU" dirty="0"/>
              <a:t>Use aisles</a:t>
            </a:r>
          </a:p>
          <a:p>
            <a:pPr marL="514350" indent="-514350">
              <a:lnSpc>
                <a:spcPct val="150000"/>
              </a:lnSpc>
              <a:buFont typeface="+mj-lt"/>
              <a:buAutoNum type="arabicPeriod"/>
            </a:pPr>
            <a:r>
              <a:rPr lang="en-AU" dirty="0"/>
              <a:t>Open up barriers</a:t>
            </a:r>
          </a:p>
          <a:p>
            <a:pPr marL="514350" indent="-514350">
              <a:buFont typeface="+mj-lt"/>
              <a:buAutoNum type="arabicPeriod"/>
            </a:pPr>
            <a:endParaRPr lang="en-AU" dirty="0"/>
          </a:p>
        </p:txBody>
      </p:sp>
    </p:spTree>
    <p:extLst>
      <p:ext uri="{BB962C8B-B14F-4D97-AF65-F5344CB8AC3E}">
        <p14:creationId xmlns:p14="http://schemas.microsoft.com/office/powerpoint/2010/main" val="2819364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39C570-D00D-496E-8B20-E7F16875EC95}"/>
              </a:ext>
            </a:extLst>
          </p:cNvPr>
          <p:cNvSpPr>
            <a:spLocks noGrp="1"/>
          </p:cNvSpPr>
          <p:nvPr>
            <p:ph type="title"/>
          </p:nvPr>
        </p:nvSpPr>
        <p:spPr/>
        <p:txBody>
          <a:bodyPr/>
          <a:lstStyle/>
          <a:p>
            <a:r>
              <a:rPr lang="en-AU" dirty="0"/>
              <a:t>End of Concert Egress</a:t>
            </a:r>
          </a:p>
        </p:txBody>
      </p:sp>
    </p:spTree>
    <p:extLst>
      <p:ext uri="{BB962C8B-B14F-4D97-AF65-F5344CB8AC3E}">
        <p14:creationId xmlns:p14="http://schemas.microsoft.com/office/powerpoint/2010/main" val="818431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39C570-D00D-496E-8B20-E7F16875EC95}"/>
              </a:ext>
            </a:extLst>
          </p:cNvPr>
          <p:cNvSpPr>
            <a:spLocks noGrp="1"/>
          </p:cNvSpPr>
          <p:nvPr>
            <p:ph type="title"/>
          </p:nvPr>
        </p:nvSpPr>
        <p:spPr/>
        <p:txBody>
          <a:bodyPr/>
          <a:lstStyle/>
          <a:p>
            <a:r>
              <a:rPr lang="en-AU" dirty="0"/>
              <a:t>Observations - Human Behaviour</a:t>
            </a:r>
          </a:p>
        </p:txBody>
      </p:sp>
      <p:pic>
        <p:nvPicPr>
          <p:cNvPr id="3" name="Picture 2">
            <a:extLst>
              <a:ext uri="{FF2B5EF4-FFF2-40B4-BE49-F238E27FC236}">
                <a16:creationId xmlns:a16="http://schemas.microsoft.com/office/drawing/2014/main" id="{DBAE3A74-6B35-4D92-94F3-07E5ACFA1E1F}"/>
              </a:ext>
            </a:extLst>
          </p:cNvPr>
          <p:cNvPicPr>
            <a:picLocks noChangeAspect="1"/>
          </p:cNvPicPr>
          <p:nvPr/>
        </p:nvPicPr>
        <p:blipFill rotWithShape="1">
          <a:blip r:embed="rId2"/>
          <a:srcRect t="30908" r="22583" b="7568"/>
          <a:stretch/>
        </p:blipFill>
        <p:spPr>
          <a:xfrm>
            <a:off x="5078328" y="3025487"/>
            <a:ext cx="7113672" cy="3227676"/>
          </a:xfrm>
          <a:prstGeom prst="rect">
            <a:avLst/>
          </a:prstGeom>
        </p:spPr>
      </p:pic>
      <p:pic>
        <p:nvPicPr>
          <p:cNvPr id="5" name="Picture 4">
            <a:extLst>
              <a:ext uri="{FF2B5EF4-FFF2-40B4-BE49-F238E27FC236}">
                <a16:creationId xmlns:a16="http://schemas.microsoft.com/office/drawing/2014/main" id="{B3DE06DC-E6F8-4427-80AB-D6D9EB3F013B}"/>
              </a:ext>
            </a:extLst>
          </p:cNvPr>
          <p:cNvPicPr>
            <a:picLocks noChangeAspect="1"/>
          </p:cNvPicPr>
          <p:nvPr/>
        </p:nvPicPr>
        <p:blipFill rotWithShape="1">
          <a:blip r:embed="rId3"/>
          <a:srcRect t="22669" r="1888" b="8207"/>
          <a:stretch/>
        </p:blipFill>
        <p:spPr>
          <a:xfrm>
            <a:off x="0" y="800101"/>
            <a:ext cx="7209361" cy="2653128"/>
          </a:xfrm>
          <a:prstGeom prst="rect">
            <a:avLst/>
          </a:prstGeom>
        </p:spPr>
      </p:pic>
      <p:sp>
        <p:nvSpPr>
          <p:cNvPr id="6" name="Line Callout 1 6">
            <a:extLst>
              <a:ext uri="{FF2B5EF4-FFF2-40B4-BE49-F238E27FC236}">
                <a16:creationId xmlns:a16="http://schemas.microsoft.com/office/drawing/2014/main" id="{6A9F6EFD-C524-486F-AD51-88A8C2FD5211}"/>
              </a:ext>
            </a:extLst>
          </p:cNvPr>
          <p:cNvSpPr/>
          <p:nvPr/>
        </p:nvSpPr>
        <p:spPr>
          <a:xfrm>
            <a:off x="7355435" y="1622774"/>
            <a:ext cx="4627414" cy="498636"/>
          </a:xfrm>
          <a:prstGeom prst="borderCallout1">
            <a:avLst>
              <a:gd name="adj1" fmla="val 92279"/>
              <a:gd name="adj2" fmla="val 49694"/>
              <a:gd name="adj3" fmla="val 346691"/>
              <a:gd name="adj4" fmla="val 40082"/>
            </a:avLst>
          </a:prstGeom>
          <a:solidFill>
            <a:schemeClr val="accent5"/>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dirty="0"/>
              <a:t>NW Temporary Stair – Entry point</a:t>
            </a:r>
          </a:p>
        </p:txBody>
      </p:sp>
      <p:sp>
        <p:nvSpPr>
          <p:cNvPr id="7" name="Line Callout 1 7">
            <a:extLst>
              <a:ext uri="{FF2B5EF4-FFF2-40B4-BE49-F238E27FC236}">
                <a16:creationId xmlns:a16="http://schemas.microsoft.com/office/drawing/2014/main" id="{F2A8FAE7-75F2-450F-810C-5E2F42382EEA}"/>
              </a:ext>
            </a:extLst>
          </p:cNvPr>
          <p:cNvSpPr/>
          <p:nvPr/>
        </p:nvSpPr>
        <p:spPr>
          <a:xfrm>
            <a:off x="6858001" y="5483792"/>
            <a:ext cx="4263062" cy="498636"/>
          </a:xfrm>
          <a:prstGeom prst="borderCallout1">
            <a:avLst>
              <a:gd name="adj1" fmla="val 4044"/>
              <a:gd name="adj2" fmla="val 50458"/>
              <a:gd name="adj3" fmla="val -204307"/>
              <a:gd name="adj4" fmla="val 86629"/>
            </a:avLst>
          </a:prstGeom>
          <a:solidFill>
            <a:schemeClr val="accent5"/>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dirty="0"/>
              <a:t>NE Temporary Stair – Exit only</a:t>
            </a:r>
          </a:p>
        </p:txBody>
      </p:sp>
      <p:sp>
        <p:nvSpPr>
          <p:cNvPr id="8" name="Oval 7">
            <a:extLst>
              <a:ext uri="{FF2B5EF4-FFF2-40B4-BE49-F238E27FC236}">
                <a16:creationId xmlns:a16="http://schemas.microsoft.com/office/drawing/2014/main" id="{297721BA-0136-4EE3-B1C5-F44D0373145D}"/>
              </a:ext>
            </a:extLst>
          </p:cNvPr>
          <p:cNvSpPr/>
          <p:nvPr/>
        </p:nvSpPr>
        <p:spPr>
          <a:xfrm rot="454295">
            <a:off x="66498" y="1801220"/>
            <a:ext cx="2789237" cy="1219092"/>
          </a:xfrm>
          <a:prstGeom prst="ellipse">
            <a:avLst/>
          </a:prstGeom>
          <a:solidFill>
            <a:schemeClr val="accent5">
              <a:alpha val="3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Line Callout 1 8">
            <a:extLst>
              <a:ext uri="{FF2B5EF4-FFF2-40B4-BE49-F238E27FC236}">
                <a16:creationId xmlns:a16="http://schemas.microsoft.com/office/drawing/2014/main" id="{39380376-4BD5-423E-8D94-4EDD0D0CAECA}"/>
              </a:ext>
            </a:extLst>
          </p:cNvPr>
          <p:cNvSpPr/>
          <p:nvPr/>
        </p:nvSpPr>
        <p:spPr>
          <a:xfrm>
            <a:off x="232846" y="3890008"/>
            <a:ext cx="4762943" cy="548642"/>
          </a:xfrm>
          <a:prstGeom prst="borderCallout1">
            <a:avLst>
              <a:gd name="adj1" fmla="val -2298"/>
              <a:gd name="adj2" fmla="val 50723"/>
              <a:gd name="adj3" fmla="val -191176"/>
              <a:gd name="adj4" fmla="val 39670"/>
            </a:avLst>
          </a:prstGeom>
          <a:solidFill>
            <a:schemeClr val="accent5"/>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dirty="0"/>
              <a:t>Tractor Chute – Toilets / Bar/ Food</a:t>
            </a:r>
          </a:p>
        </p:txBody>
      </p:sp>
      <p:sp>
        <p:nvSpPr>
          <p:cNvPr id="10" name="Oval 9">
            <a:extLst>
              <a:ext uri="{FF2B5EF4-FFF2-40B4-BE49-F238E27FC236}">
                <a16:creationId xmlns:a16="http://schemas.microsoft.com/office/drawing/2014/main" id="{2AA0B935-6052-40FD-A3E7-183CCCEB4D9B}"/>
              </a:ext>
            </a:extLst>
          </p:cNvPr>
          <p:cNvSpPr/>
          <p:nvPr/>
        </p:nvSpPr>
        <p:spPr>
          <a:xfrm>
            <a:off x="7606705" y="3274173"/>
            <a:ext cx="2184995" cy="909447"/>
          </a:xfrm>
          <a:prstGeom prst="ellipse">
            <a:avLst/>
          </a:prstGeom>
          <a:solidFill>
            <a:schemeClr val="accent5">
              <a:alpha val="3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Oval 10">
            <a:extLst>
              <a:ext uri="{FF2B5EF4-FFF2-40B4-BE49-F238E27FC236}">
                <a16:creationId xmlns:a16="http://schemas.microsoft.com/office/drawing/2014/main" id="{E773230E-3B76-4663-8912-6BB790303791}"/>
              </a:ext>
            </a:extLst>
          </p:cNvPr>
          <p:cNvSpPr/>
          <p:nvPr/>
        </p:nvSpPr>
        <p:spPr>
          <a:xfrm>
            <a:off x="10133140" y="3788220"/>
            <a:ext cx="1975844" cy="780071"/>
          </a:xfrm>
          <a:prstGeom prst="ellipse">
            <a:avLst/>
          </a:prstGeom>
          <a:solidFill>
            <a:schemeClr val="accent5">
              <a:alpha val="3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611570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39C570-D00D-496E-8B20-E7F16875EC95}"/>
              </a:ext>
            </a:extLst>
          </p:cNvPr>
          <p:cNvSpPr>
            <a:spLocks noGrp="1"/>
          </p:cNvSpPr>
          <p:nvPr>
            <p:ph type="title"/>
          </p:nvPr>
        </p:nvSpPr>
        <p:spPr/>
        <p:txBody>
          <a:bodyPr/>
          <a:lstStyle/>
          <a:p>
            <a:r>
              <a:rPr lang="en-AU" dirty="0"/>
              <a:t>Precinct Movement</a:t>
            </a:r>
          </a:p>
        </p:txBody>
      </p:sp>
      <p:pic>
        <p:nvPicPr>
          <p:cNvPr id="3" name="Picture 2">
            <a:extLst>
              <a:ext uri="{FF2B5EF4-FFF2-40B4-BE49-F238E27FC236}">
                <a16:creationId xmlns:a16="http://schemas.microsoft.com/office/drawing/2014/main" id="{90556BC6-A64D-4DC4-8408-ED724CA94D11}"/>
              </a:ext>
            </a:extLst>
          </p:cNvPr>
          <p:cNvPicPr>
            <a:picLocks noChangeAspect="1"/>
          </p:cNvPicPr>
          <p:nvPr/>
        </p:nvPicPr>
        <p:blipFill rotWithShape="1">
          <a:blip r:embed="rId2"/>
          <a:srcRect t="10041" b="3527"/>
          <a:stretch/>
        </p:blipFill>
        <p:spPr>
          <a:xfrm>
            <a:off x="0" y="874455"/>
            <a:ext cx="12192000" cy="5430606"/>
          </a:xfrm>
          <a:prstGeom prst="rect">
            <a:avLst/>
          </a:prstGeom>
        </p:spPr>
      </p:pic>
      <p:sp>
        <p:nvSpPr>
          <p:cNvPr id="5" name="Freeform: Shape 4">
            <a:extLst>
              <a:ext uri="{FF2B5EF4-FFF2-40B4-BE49-F238E27FC236}">
                <a16:creationId xmlns:a16="http://schemas.microsoft.com/office/drawing/2014/main" id="{5C95C36F-61E5-4094-A40C-A51077A45B74}"/>
              </a:ext>
            </a:extLst>
          </p:cNvPr>
          <p:cNvSpPr/>
          <p:nvPr/>
        </p:nvSpPr>
        <p:spPr>
          <a:xfrm>
            <a:off x="143900" y="884713"/>
            <a:ext cx="4137956" cy="2123342"/>
          </a:xfrm>
          <a:custGeom>
            <a:avLst/>
            <a:gdLst>
              <a:gd name="connsiteX0" fmla="*/ 0 w 3848100"/>
              <a:gd name="connsiteY0" fmla="*/ 0 h 2028825"/>
              <a:gd name="connsiteX1" fmla="*/ 3848100 w 3848100"/>
              <a:gd name="connsiteY1" fmla="*/ 0 h 2028825"/>
              <a:gd name="connsiteX2" fmla="*/ 2705100 w 3848100"/>
              <a:gd name="connsiteY2" fmla="*/ 2028825 h 2028825"/>
              <a:gd name="connsiteX3" fmla="*/ 0 w 3848100"/>
              <a:gd name="connsiteY3" fmla="*/ 0 h 2028825"/>
            </a:gdLst>
            <a:ahLst/>
            <a:cxnLst>
              <a:cxn ang="0">
                <a:pos x="connsiteX0" y="connsiteY0"/>
              </a:cxn>
              <a:cxn ang="0">
                <a:pos x="connsiteX1" y="connsiteY1"/>
              </a:cxn>
              <a:cxn ang="0">
                <a:pos x="connsiteX2" y="connsiteY2"/>
              </a:cxn>
              <a:cxn ang="0">
                <a:pos x="connsiteX3" y="connsiteY3"/>
              </a:cxn>
            </a:cxnLst>
            <a:rect l="l" t="t" r="r" b="b"/>
            <a:pathLst>
              <a:path w="3848100" h="2028825">
                <a:moveTo>
                  <a:pt x="0" y="0"/>
                </a:moveTo>
                <a:lnTo>
                  <a:pt x="3848100" y="0"/>
                </a:lnTo>
                <a:lnTo>
                  <a:pt x="2705100" y="2028825"/>
                </a:lnTo>
                <a:lnTo>
                  <a:pt x="0" y="0"/>
                </a:lnTo>
                <a:close/>
              </a:path>
            </a:pathLst>
          </a:custGeom>
          <a:solidFill>
            <a:schemeClr val="accent3">
              <a:alpha val="32000"/>
            </a:schemeClr>
          </a:solidFill>
          <a:ln>
            <a:solidFill>
              <a:schemeClr val="accent2">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Box 5">
            <a:extLst>
              <a:ext uri="{FF2B5EF4-FFF2-40B4-BE49-F238E27FC236}">
                <a16:creationId xmlns:a16="http://schemas.microsoft.com/office/drawing/2014/main" id="{B012648C-0152-4F05-9EF4-956EB24B59B6}"/>
              </a:ext>
            </a:extLst>
          </p:cNvPr>
          <p:cNvSpPr txBox="1"/>
          <p:nvPr/>
        </p:nvSpPr>
        <p:spPr>
          <a:xfrm>
            <a:off x="2000251" y="1026855"/>
            <a:ext cx="990600" cy="369332"/>
          </a:xfrm>
          <a:prstGeom prst="rect">
            <a:avLst/>
          </a:prstGeom>
          <a:solidFill>
            <a:schemeClr val="accent3"/>
          </a:solidFill>
          <a:ln>
            <a:solidFill>
              <a:schemeClr val="accent3"/>
            </a:solidFill>
          </a:ln>
        </p:spPr>
        <p:txBody>
          <a:bodyPr wrap="square" rtlCol="0">
            <a:spAutoFit/>
          </a:bodyPr>
          <a:lstStyle/>
          <a:p>
            <a:r>
              <a:rPr lang="en-AU" dirty="0">
                <a:solidFill>
                  <a:schemeClr val="bg1"/>
                </a:solidFill>
              </a:rPr>
              <a:t>Car Park</a:t>
            </a:r>
          </a:p>
        </p:txBody>
      </p:sp>
      <p:sp>
        <p:nvSpPr>
          <p:cNvPr id="7" name="Arrow: Down 6">
            <a:extLst>
              <a:ext uri="{FF2B5EF4-FFF2-40B4-BE49-F238E27FC236}">
                <a16:creationId xmlns:a16="http://schemas.microsoft.com/office/drawing/2014/main" id="{55BD6DA9-DFDC-4276-8E0F-D8748A614F9A}"/>
              </a:ext>
            </a:extLst>
          </p:cNvPr>
          <p:cNvSpPr/>
          <p:nvPr/>
        </p:nvSpPr>
        <p:spPr>
          <a:xfrm>
            <a:off x="6248400" y="5820549"/>
            <a:ext cx="295275" cy="428625"/>
          </a:xfrm>
          <a:prstGeom prst="down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extBox 7">
            <a:extLst>
              <a:ext uri="{FF2B5EF4-FFF2-40B4-BE49-F238E27FC236}">
                <a16:creationId xmlns:a16="http://schemas.microsoft.com/office/drawing/2014/main" id="{3314CA48-3C47-4F83-B020-AA463437B845}"/>
              </a:ext>
            </a:extLst>
          </p:cNvPr>
          <p:cNvSpPr txBox="1"/>
          <p:nvPr/>
        </p:nvSpPr>
        <p:spPr>
          <a:xfrm>
            <a:off x="5219701" y="5665530"/>
            <a:ext cx="2421502" cy="369332"/>
          </a:xfrm>
          <a:prstGeom prst="rect">
            <a:avLst/>
          </a:prstGeom>
          <a:solidFill>
            <a:schemeClr val="accent3"/>
          </a:solidFill>
          <a:ln>
            <a:solidFill>
              <a:schemeClr val="accent3"/>
            </a:solidFill>
          </a:ln>
        </p:spPr>
        <p:txBody>
          <a:bodyPr wrap="square" rtlCol="0">
            <a:spAutoFit/>
          </a:bodyPr>
          <a:lstStyle/>
          <a:p>
            <a:r>
              <a:rPr lang="en-AU" dirty="0">
                <a:solidFill>
                  <a:schemeClr val="bg1"/>
                </a:solidFill>
              </a:rPr>
              <a:t>Sydney Cricket Ground</a:t>
            </a:r>
          </a:p>
        </p:txBody>
      </p:sp>
      <p:sp>
        <p:nvSpPr>
          <p:cNvPr id="9" name="TextBox 8">
            <a:extLst>
              <a:ext uri="{FF2B5EF4-FFF2-40B4-BE49-F238E27FC236}">
                <a16:creationId xmlns:a16="http://schemas.microsoft.com/office/drawing/2014/main" id="{3480BDE9-5988-4A22-8E78-BB71DB4DA38B}"/>
              </a:ext>
            </a:extLst>
          </p:cNvPr>
          <p:cNvSpPr txBox="1"/>
          <p:nvPr/>
        </p:nvSpPr>
        <p:spPr>
          <a:xfrm rot="1880104">
            <a:off x="8839021" y="2104996"/>
            <a:ext cx="1312429" cy="307777"/>
          </a:xfrm>
          <a:prstGeom prst="rect">
            <a:avLst/>
          </a:prstGeom>
          <a:solidFill>
            <a:schemeClr val="accent3"/>
          </a:solidFill>
          <a:ln>
            <a:solidFill>
              <a:schemeClr val="accent3"/>
            </a:solidFill>
          </a:ln>
        </p:spPr>
        <p:txBody>
          <a:bodyPr wrap="square" rtlCol="0">
            <a:spAutoFit/>
          </a:bodyPr>
          <a:lstStyle/>
          <a:p>
            <a:r>
              <a:rPr lang="en-AU" sz="1400" dirty="0">
                <a:solidFill>
                  <a:schemeClr val="bg1"/>
                </a:solidFill>
              </a:rPr>
              <a:t>Moore Park Rd</a:t>
            </a:r>
          </a:p>
        </p:txBody>
      </p:sp>
      <p:sp>
        <p:nvSpPr>
          <p:cNvPr id="10" name="TextBox 9">
            <a:extLst>
              <a:ext uri="{FF2B5EF4-FFF2-40B4-BE49-F238E27FC236}">
                <a16:creationId xmlns:a16="http://schemas.microsoft.com/office/drawing/2014/main" id="{9754AC2B-42C2-4C16-8C06-A25AD50808BB}"/>
              </a:ext>
            </a:extLst>
          </p:cNvPr>
          <p:cNvSpPr txBox="1"/>
          <p:nvPr/>
        </p:nvSpPr>
        <p:spPr>
          <a:xfrm>
            <a:off x="4822479" y="1909036"/>
            <a:ext cx="587223" cy="369332"/>
          </a:xfrm>
          <a:prstGeom prst="rect">
            <a:avLst/>
          </a:prstGeom>
          <a:solidFill>
            <a:schemeClr val="accent5"/>
          </a:solidFill>
          <a:ln>
            <a:solidFill>
              <a:schemeClr val="accent5"/>
            </a:solidFill>
          </a:ln>
        </p:spPr>
        <p:txBody>
          <a:bodyPr wrap="square" rtlCol="0">
            <a:spAutoFit/>
          </a:bodyPr>
          <a:lstStyle/>
          <a:p>
            <a:r>
              <a:rPr lang="en-AU" dirty="0"/>
              <a:t>NW</a:t>
            </a:r>
          </a:p>
        </p:txBody>
      </p:sp>
      <p:sp>
        <p:nvSpPr>
          <p:cNvPr id="11" name="TextBox 10">
            <a:extLst>
              <a:ext uri="{FF2B5EF4-FFF2-40B4-BE49-F238E27FC236}">
                <a16:creationId xmlns:a16="http://schemas.microsoft.com/office/drawing/2014/main" id="{E936E67E-9BD0-4351-B978-021C28A43BCD}"/>
              </a:ext>
            </a:extLst>
          </p:cNvPr>
          <p:cNvSpPr txBox="1"/>
          <p:nvPr/>
        </p:nvSpPr>
        <p:spPr>
          <a:xfrm>
            <a:off x="5950325" y="1992445"/>
            <a:ext cx="704849" cy="369332"/>
          </a:xfrm>
          <a:prstGeom prst="rect">
            <a:avLst/>
          </a:prstGeom>
          <a:solidFill>
            <a:schemeClr val="accent5"/>
          </a:solidFill>
          <a:ln>
            <a:solidFill>
              <a:schemeClr val="accent5"/>
            </a:solidFill>
          </a:ln>
        </p:spPr>
        <p:txBody>
          <a:bodyPr wrap="square" rtlCol="0">
            <a:spAutoFit/>
          </a:bodyPr>
          <a:lstStyle/>
          <a:p>
            <a:r>
              <a:rPr lang="en-AU" dirty="0"/>
              <a:t>Stage</a:t>
            </a:r>
          </a:p>
        </p:txBody>
      </p:sp>
      <p:sp>
        <p:nvSpPr>
          <p:cNvPr id="12" name="TextBox 11">
            <a:extLst>
              <a:ext uri="{FF2B5EF4-FFF2-40B4-BE49-F238E27FC236}">
                <a16:creationId xmlns:a16="http://schemas.microsoft.com/office/drawing/2014/main" id="{AC42AEFD-33B2-4A40-A0B3-8B2BDA32E54B}"/>
              </a:ext>
            </a:extLst>
          </p:cNvPr>
          <p:cNvSpPr txBox="1"/>
          <p:nvPr/>
        </p:nvSpPr>
        <p:spPr>
          <a:xfrm>
            <a:off x="5950325" y="4324205"/>
            <a:ext cx="1473049" cy="369332"/>
          </a:xfrm>
          <a:prstGeom prst="rect">
            <a:avLst/>
          </a:prstGeom>
          <a:solidFill>
            <a:schemeClr val="accent5"/>
          </a:solidFill>
          <a:ln>
            <a:solidFill>
              <a:schemeClr val="accent5"/>
            </a:solidFill>
          </a:ln>
        </p:spPr>
        <p:txBody>
          <a:bodyPr wrap="square" rtlCol="0">
            <a:spAutoFit/>
          </a:bodyPr>
          <a:lstStyle/>
          <a:p>
            <a:r>
              <a:rPr lang="en-AU" dirty="0"/>
              <a:t>Tractor Chute</a:t>
            </a:r>
          </a:p>
        </p:txBody>
      </p:sp>
      <p:sp>
        <p:nvSpPr>
          <p:cNvPr id="13" name="Arrow: Down 12">
            <a:extLst>
              <a:ext uri="{FF2B5EF4-FFF2-40B4-BE49-F238E27FC236}">
                <a16:creationId xmlns:a16="http://schemas.microsoft.com/office/drawing/2014/main" id="{709A3879-3FAB-47E0-BD21-371B58999860}"/>
              </a:ext>
            </a:extLst>
          </p:cNvPr>
          <p:cNvSpPr/>
          <p:nvPr/>
        </p:nvSpPr>
        <p:spPr>
          <a:xfrm rot="20036708">
            <a:off x="6854703" y="4619481"/>
            <a:ext cx="295275" cy="428625"/>
          </a:xfrm>
          <a:prstGeom prst="downArrow">
            <a:avLst/>
          </a:prstGeom>
          <a:solidFill>
            <a:schemeClr val="accent5">
              <a:alpha val="45000"/>
            </a:schemeClr>
          </a:solidFill>
          <a:ln>
            <a:solidFill>
              <a:schemeClr val="accent5">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TextBox 13">
            <a:extLst>
              <a:ext uri="{FF2B5EF4-FFF2-40B4-BE49-F238E27FC236}">
                <a16:creationId xmlns:a16="http://schemas.microsoft.com/office/drawing/2014/main" id="{669CAA7B-47A2-40A2-82A0-0C479D808EB5}"/>
              </a:ext>
            </a:extLst>
          </p:cNvPr>
          <p:cNvSpPr txBox="1"/>
          <p:nvPr/>
        </p:nvSpPr>
        <p:spPr>
          <a:xfrm>
            <a:off x="1685925" y="4576413"/>
            <a:ext cx="988772" cy="307777"/>
          </a:xfrm>
          <a:prstGeom prst="rect">
            <a:avLst/>
          </a:prstGeom>
          <a:solidFill>
            <a:schemeClr val="accent3"/>
          </a:solidFill>
          <a:ln>
            <a:solidFill>
              <a:schemeClr val="accent3"/>
            </a:solidFill>
          </a:ln>
        </p:spPr>
        <p:txBody>
          <a:bodyPr wrap="square" rtlCol="0">
            <a:spAutoFit/>
          </a:bodyPr>
          <a:lstStyle/>
          <a:p>
            <a:r>
              <a:rPr lang="en-AU" sz="1400" dirty="0">
                <a:solidFill>
                  <a:schemeClr val="bg1"/>
                </a:solidFill>
              </a:rPr>
              <a:t>Driver Ave</a:t>
            </a:r>
          </a:p>
        </p:txBody>
      </p:sp>
      <p:sp>
        <p:nvSpPr>
          <p:cNvPr id="15" name="Arrow: Down 14">
            <a:extLst>
              <a:ext uri="{FF2B5EF4-FFF2-40B4-BE49-F238E27FC236}">
                <a16:creationId xmlns:a16="http://schemas.microsoft.com/office/drawing/2014/main" id="{FAD7D04E-C7C9-472E-9334-748C0DABC516}"/>
              </a:ext>
            </a:extLst>
          </p:cNvPr>
          <p:cNvSpPr/>
          <p:nvPr/>
        </p:nvSpPr>
        <p:spPr>
          <a:xfrm rot="8626343">
            <a:off x="1006783" y="1857490"/>
            <a:ext cx="295275" cy="428625"/>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TextBox 15">
            <a:extLst>
              <a:ext uri="{FF2B5EF4-FFF2-40B4-BE49-F238E27FC236}">
                <a16:creationId xmlns:a16="http://schemas.microsoft.com/office/drawing/2014/main" id="{194D72BA-2B69-4717-8BC1-08C1B2C2B428}"/>
              </a:ext>
            </a:extLst>
          </p:cNvPr>
          <p:cNvSpPr txBox="1"/>
          <p:nvPr/>
        </p:nvSpPr>
        <p:spPr>
          <a:xfrm>
            <a:off x="819151" y="2177111"/>
            <a:ext cx="969892" cy="369332"/>
          </a:xfrm>
          <a:prstGeom prst="rect">
            <a:avLst/>
          </a:prstGeom>
          <a:solidFill>
            <a:schemeClr val="accent2"/>
          </a:solidFill>
          <a:ln>
            <a:solidFill>
              <a:schemeClr val="accent2"/>
            </a:solidFill>
          </a:ln>
        </p:spPr>
        <p:txBody>
          <a:bodyPr wrap="square" rtlCol="0">
            <a:spAutoFit/>
          </a:bodyPr>
          <a:lstStyle/>
          <a:p>
            <a:r>
              <a:rPr lang="en-AU" dirty="0">
                <a:solidFill>
                  <a:schemeClr val="bg1"/>
                </a:solidFill>
              </a:rPr>
              <a:t>To City</a:t>
            </a:r>
          </a:p>
        </p:txBody>
      </p:sp>
      <p:sp>
        <p:nvSpPr>
          <p:cNvPr id="17" name="Arrow: Down 16">
            <a:extLst>
              <a:ext uri="{FF2B5EF4-FFF2-40B4-BE49-F238E27FC236}">
                <a16:creationId xmlns:a16="http://schemas.microsoft.com/office/drawing/2014/main" id="{114BDB27-1CF6-44D0-87A1-4E7F4E4FA6A5}"/>
              </a:ext>
            </a:extLst>
          </p:cNvPr>
          <p:cNvSpPr/>
          <p:nvPr/>
        </p:nvSpPr>
        <p:spPr>
          <a:xfrm rot="6840228">
            <a:off x="361951" y="3383491"/>
            <a:ext cx="295275" cy="428625"/>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TextBox 17">
            <a:extLst>
              <a:ext uri="{FF2B5EF4-FFF2-40B4-BE49-F238E27FC236}">
                <a16:creationId xmlns:a16="http://schemas.microsoft.com/office/drawing/2014/main" id="{8D00B4E3-A36F-4E64-B964-13BD50AE6E64}"/>
              </a:ext>
            </a:extLst>
          </p:cNvPr>
          <p:cNvSpPr txBox="1"/>
          <p:nvPr/>
        </p:nvSpPr>
        <p:spPr>
          <a:xfrm>
            <a:off x="509588" y="3597804"/>
            <a:ext cx="1843087" cy="369332"/>
          </a:xfrm>
          <a:prstGeom prst="rect">
            <a:avLst/>
          </a:prstGeom>
          <a:solidFill>
            <a:schemeClr val="accent2"/>
          </a:solidFill>
          <a:ln>
            <a:solidFill>
              <a:schemeClr val="accent2"/>
            </a:solidFill>
          </a:ln>
        </p:spPr>
        <p:txBody>
          <a:bodyPr wrap="square" rtlCol="0">
            <a:spAutoFit/>
          </a:bodyPr>
          <a:lstStyle/>
          <a:p>
            <a:r>
              <a:rPr lang="en-AU" dirty="0">
                <a:solidFill>
                  <a:schemeClr val="bg1"/>
                </a:solidFill>
              </a:rPr>
              <a:t>To Central station</a:t>
            </a:r>
          </a:p>
        </p:txBody>
      </p:sp>
      <p:sp>
        <p:nvSpPr>
          <p:cNvPr id="19" name="Arrow: Down 18">
            <a:extLst>
              <a:ext uri="{FF2B5EF4-FFF2-40B4-BE49-F238E27FC236}">
                <a16:creationId xmlns:a16="http://schemas.microsoft.com/office/drawing/2014/main" id="{135D3C43-FCAA-4B6E-BCAC-BFD8A6F5BF9B}"/>
              </a:ext>
            </a:extLst>
          </p:cNvPr>
          <p:cNvSpPr/>
          <p:nvPr/>
        </p:nvSpPr>
        <p:spPr>
          <a:xfrm rot="1832573">
            <a:off x="3228378" y="5862715"/>
            <a:ext cx="295275" cy="428625"/>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TextBox 19">
            <a:extLst>
              <a:ext uri="{FF2B5EF4-FFF2-40B4-BE49-F238E27FC236}">
                <a16:creationId xmlns:a16="http://schemas.microsoft.com/office/drawing/2014/main" id="{F298B9E7-ECD0-4487-A0DB-39160351C981}"/>
              </a:ext>
            </a:extLst>
          </p:cNvPr>
          <p:cNvSpPr txBox="1"/>
          <p:nvPr/>
        </p:nvSpPr>
        <p:spPr>
          <a:xfrm>
            <a:off x="3024508" y="5601189"/>
            <a:ext cx="1069180" cy="369332"/>
          </a:xfrm>
          <a:prstGeom prst="rect">
            <a:avLst/>
          </a:prstGeom>
          <a:solidFill>
            <a:schemeClr val="accent2"/>
          </a:solidFill>
          <a:ln>
            <a:solidFill>
              <a:schemeClr val="accent2"/>
            </a:solidFill>
          </a:ln>
        </p:spPr>
        <p:txBody>
          <a:bodyPr wrap="square" rtlCol="0">
            <a:spAutoFit/>
          </a:bodyPr>
          <a:lstStyle/>
          <a:p>
            <a:r>
              <a:rPr lang="en-AU" dirty="0">
                <a:solidFill>
                  <a:schemeClr val="bg1"/>
                </a:solidFill>
              </a:rPr>
              <a:t>To Buses</a:t>
            </a:r>
          </a:p>
        </p:txBody>
      </p:sp>
      <p:sp>
        <p:nvSpPr>
          <p:cNvPr id="21" name="Arrow: Down 20">
            <a:extLst>
              <a:ext uri="{FF2B5EF4-FFF2-40B4-BE49-F238E27FC236}">
                <a16:creationId xmlns:a16="http://schemas.microsoft.com/office/drawing/2014/main" id="{22BB7815-6DB3-46DC-B45C-1858D774219C}"/>
              </a:ext>
            </a:extLst>
          </p:cNvPr>
          <p:cNvSpPr/>
          <p:nvPr/>
        </p:nvSpPr>
        <p:spPr>
          <a:xfrm rot="19871434">
            <a:off x="9236425" y="5807037"/>
            <a:ext cx="295275" cy="428625"/>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TextBox 21">
            <a:extLst>
              <a:ext uri="{FF2B5EF4-FFF2-40B4-BE49-F238E27FC236}">
                <a16:creationId xmlns:a16="http://schemas.microsoft.com/office/drawing/2014/main" id="{B3C32B29-2A89-49B5-8753-876E0A392D80}"/>
              </a:ext>
            </a:extLst>
          </p:cNvPr>
          <p:cNvSpPr txBox="1"/>
          <p:nvPr/>
        </p:nvSpPr>
        <p:spPr>
          <a:xfrm>
            <a:off x="8601074" y="5577751"/>
            <a:ext cx="1091566" cy="369332"/>
          </a:xfrm>
          <a:prstGeom prst="rect">
            <a:avLst/>
          </a:prstGeom>
          <a:solidFill>
            <a:schemeClr val="accent2"/>
          </a:solidFill>
          <a:ln>
            <a:solidFill>
              <a:schemeClr val="accent2"/>
            </a:solidFill>
          </a:ln>
        </p:spPr>
        <p:txBody>
          <a:bodyPr wrap="square" rtlCol="0">
            <a:spAutoFit/>
          </a:bodyPr>
          <a:lstStyle/>
          <a:p>
            <a:r>
              <a:rPr lang="en-AU" dirty="0">
                <a:solidFill>
                  <a:schemeClr val="bg1"/>
                </a:solidFill>
              </a:rPr>
              <a:t>To Buses</a:t>
            </a:r>
          </a:p>
        </p:txBody>
      </p:sp>
    </p:spTree>
    <p:extLst>
      <p:ext uri="{BB962C8B-B14F-4D97-AF65-F5344CB8AC3E}">
        <p14:creationId xmlns:p14="http://schemas.microsoft.com/office/powerpoint/2010/main" val="2673150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39C570-D00D-496E-8B20-E7F16875EC95}"/>
              </a:ext>
            </a:extLst>
          </p:cNvPr>
          <p:cNvSpPr>
            <a:spLocks noGrp="1"/>
          </p:cNvSpPr>
          <p:nvPr>
            <p:ph type="title"/>
          </p:nvPr>
        </p:nvSpPr>
        <p:spPr/>
        <p:txBody>
          <a:bodyPr/>
          <a:lstStyle/>
          <a:p>
            <a:r>
              <a:rPr lang="en-AU" dirty="0"/>
              <a:t>Key Learnings and Recommendations</a:t>
            </a:r>
          </a:p>
        </p:txBody>
      </p:sp>
      <p:sp>
        <p:nvSpPr>
          <p:cNvPr id="2" name="TextBox 1">
            <a:extLst>
              <a:ext uri="{FF2B5EF4-FFF2-40B4-BE49-F238E27FC236}">
                <a16:creationId xmlns:a16="http://schemas.microsoft.com/office/drawing/2014/main" id="{553C818E-AB5D-4287-9E6D-D8AB0420A173}"/>
              </a:ext>
            </a:extLst>
          </p:cNvPr>
          <p:cNvSpPr txBox="1"/>
          <p:nvPr/>
        </p:nvSpPr>
        <p:spPr>
          <a:xfrm>
            <a:off x="232846" y="723013"/>
            <a:ext cx="11722100" cy="4616648"/>
          </a:xfrm>
          <a:prstGeom prst="rect">
            <a:avLst/>
          </a:prstGeom>
          <a:noFill/>
        </p:spPr>
        <p:txBody>
          <a:bodyPr wrap="square" rtlCol="0">
            <a:spAutoFit/>
          </a:bodyPr>
          <a:lstStyle/>
          <a:p>
            <a:pPr>
              <a:lnSpc>
                <a:spcPct val="150000"/>
              </a:lnSpc>
            </a:pPr>
            <a:r>
              <a:rPr lang="en-AU" sz="2400" dirty="0"/>
              <a:t>Why did people move away from less congested exits routes?</a:t>
            </a:r>
          </a:p>
          <a:p>
            <a:pPr marL="742950" lvl="1" indent="-285750">
              <a:lnSpc>
                <a:spcPct val="150000"/>
              </a:lnSpc>
              <a:buFont typeface="Arial" panose="020B0604020202020204" pitchFamily="34" charset="0"/>
              <a:buChar char="•"/>
            </a:pPr>
            <a:r>
              <a:rPr lang="en-AU" sz="2400" dirty="0">
                <a:solidFill>
                  <a:schemeClr val="accent3"/>
                </a:solidFill>
              </a:rPr>
              <a:t>Exit familiarity (fire engineering)</a:t>
            </a:r>
          </a:p>
          <a:p>
            <a:pPr marL="742950" lvl="1" indent="-285750">
              <a:lnSpc>
                <a:spcPct val="150000"/>
              </a:lnSpc>
              <a:buFont typeface="Arial" panose="020B0604020202020204" pitchFamily="34" charset="0"/>
              <a:buChar char="•"/>
            </a:pPr>
            <a:r>
              <a:rPr lang="en-AU" sz="2400" dirty="0">
                <a:solidFill>
                  <a:schemeClr val="accent6"/>
                </a:solidFill>
              </a:rPr>
              <a:t>Stadium layout (pedestrian planning)</a:t>
            </a:r>
          </a:p>
          <a:p>
            <a:endParaRPr lang="en-AU" sz="2400" dirty="0"/>
          </a:p>
          <a:p>
            <a:r>
              <a:rPr lang="en-AU" sz="2400" dirty="0"/>
              <a:t>Differences in occupant behaviour between model and real-life</a:t>
            </a:r>
          </a:p>
          <a:p>
            <a:endParaRPr lang="en-AU" sz="2400" dirty="0"/>
          </a:p>
          <a:p>
            <a:r>
              <a:rPr lang="en-AU" sz="2400" dirty="0"/>
              <a:t>Client was highly responsive to recommendations </a:t>
            </a:r>
            <a:r>
              <a:rPr lang="en-AU" sz="2400" dirty="0">
                <a:sym typeface="Wingdings" panose="05000000000000000000" pitchFamily="2" charset="2"/>
              </a:rPr>
              <a:t> valuable exercise</a:t>
            </a:r>
            <a:endParaRPr lang="en-AU" sz="2400" dirty="0"/>
          </a:p>
          <a:p>
            <a:endParaRPr lang="en-AU" sz="2400" dirty="0"/>
          </a:p>
          <a:p>
            <a:r>
              <a:rPr lang="en-AU" sz="2400" dirty="0"/>
              <a:t>Design the </a:t>
            </a:r>
            <a:r>
              <a:rPr lang="en-AU" sz="2400" dirty="0">
                <a:solidFill>
                  <a:schemeClr val="accent6"/>
                </a:solidFill>
              </a:rPr>
              <a:t>stadium layout and exit capacity </a:t>
            </a:r>
            <a:r>
              <a:rPr lang="en-AU" sz="2400" dirty="0"/>
              <a:t>for evacuation and egress at initial stages of design so that there will be less </a:t>
            </a:r>
            <a:r>
              <a:rPr lang="en-AU" sz="2400" dirty="0">
                <a:solidFill>
                  <a:schemeClr val="accent3"/>
                </a:solidFill>
              </a:rPr>
              <a:t>congestion and queuing due to human behaviour</a:t>
            </a:r>
            <a:r>
              <a:rPr lang="en-AU" sz="2400" dirty="0"/>
              <a:t> to manage. </a:t>
            </a:r>
          </a:p>
          <a:p>
            <a:pPr marL="285750" indent="-285750">
              <a:buFont typeface="Arial" panose="020B0604020202020204" pitchFamily="34" charset="0"/>
              <a:buChar char="•"/>
            </a:pPr>
            <a:endParaRPr lang="en-AU" dirty="0"/>
          </a:p>
        </p:txBody>
      </p:sp>
    </p:spTree>
    <p:extLst>
      <p:ext uri="{BB962C8B-B14F-4D97-AF65-F5344CB8AC3E}">
        <p14:creationId xmlns:p14="http://schemas.microsoft.com/office/powerpoint/2010/main" val="4286038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434A7D-821E-4FC1-9649-A5CD96453BDB}"/>
              </a:ext>
            </a:extLst>
          </p:cNvPr>
          <p:cNvSpPr>
            <a:spLocks noGrp="1"/>
          </p:cNvSpPr>
          <p:nvPr>
            <p:ph type="title"/>
          </p:nvPr>
        </p:nvSpPr>
        <p:spPr/>
        <p:txBody>
          <a:bodyPr/>
          <a:lstStyle/>
          <a:p>
            <a:r>
              <a:rPr lang="en-AU" dirty="0"/>
              <a:t>Outline</a:t>
            </a:r>
          </a:p>
        </p:txBody>
      </p:sp>
      <p:sp>
        <p:nvSpPr>
          <p:cNvPr id="5" name="Content Placeholder 10">
            <a:extLst>
              <a:ext uri="{FF2B5EF4-FFF2-40B4-BE49-F238E27FC236}">
                <a16:creationId xmlns:a16="http://schemas.microsoft.com/office/drawing/2014/main" id="{3FBAF68B-8E60-408B-8D0F-A7F5DE081B4D}"/>
              </a:ext>
            </a:extLst>
          </p:cNvPr>
          <p:cNvSpPr txBox="1">
            <a:spLocks/>
          </p:cNvSpPr>
          <p:nvPr/>
        </p:nvSpPr>
        <p:spPr>
          <a:xfrm>
            <a:off x="2000250" y="1080269"/>
            <a:ext cx="9678403" cy="4819202"/>
          </a:xfrm>
          <a:prstGeom prst="rect">
            <a:avLst/>
          </a:prstGeom>
        </p:spPr>
        <p:txBody>
          <a:bodyPr/>
          <a:lstStyle>
            <a:lvl1pPr marL="236969" indent="-236969" algn="l" defTabSz="1197317" rtl="0" eaLnBrk="1" latinLnBrk="0" hangingPunct="1">
              <a:lnSpc>
                <a:spcPct val="85000"/>
              </a:lnSpc>
              <a:spcBef>
                <a:spcPts val="261"/>
              </a:spcBef>
              <a:buFont typeface="Arial" pitchFamily="34" charset="0"/>
              <a:buChar char="•"/>
              <a:defRPr sz="3200" kern="1200">
                <a:solidFill>
                  <a:schemeClr val="tx1"/>
                </a:solidFill>
                <a:latin typeface="+mj-lt"/>
                <a:ea typeface="+mn-ea"/>
                <a:cs typeface="+mn-cs"/>
              </a:defRPr>
            </a:lvl1pPr>
            <a:lvl2pPr marL="473937" indent="-236969" algn="l" defTabSz="1197317" rtl="0" eaLnBrk="1" latinLnBrk="0" hangingPunct="1">
              <a:lnSpc>
                <a:spcPct val="85000"/>
              </a:lnSpc>
              <a:spcBef>
                <a:spcPts val="261"/>
              </a:spcBef>
              <a:buFont typeface="Arial" pitchFamily="34" charset="0"/>
              <a:buChar char="•"/>
              <a:defRPr sz="2667" kern="1200">
                <a:solidFill>
                  <a:schemeClr val="tx1"/>
                </a:solidFill>
                <a:latin typeface="+mj-lt"/>
                <a:ea typeface="+mn-ea"/>
                <a:cs typeface="+mn-cs"/>
              </a:defRPr>
            </a:lvl2pPr>
            <a:lvl3pPr marL="710906" indent="-236969" algn="l" defTabSz="1197317" rtl="0" eaLnBrk="1" latinLnBrk="0" hangingPunct="1">
              <a:lnSpc>
                <a:spcPct val="85000"/>
              </a:lnSpc>
              <a:spcBef>
                <a:spcPts val="261"/>
              </a:spcBef>
              <a:buFont typeface="Arial" pitchFamily="34" charset="0"/>
              <a:buChar char="•"/>
              <a:defRPr sz="2400" kern="1200">
                <a:solidFill>
                  <a:schemeClr val="tx1"/>
                </a:solidFill>
                <a:latin typeface="+mj-lt"/>
                <a:ea typeface="+mn-ea"/>
                <a:cs typeface="+mn-cs"/>
              </a:defRPr>
            </a:lvl3pPr>
            <a:lvl4pPr marL="935403" indent="-236969" algn="l" defTabSz="1197317" rtl="0" eaLnBrk="1" latinLnBrk="0" hangingPunct="1">
              <a:lnSpc>
                <a:spcPct val="85000"/>
              </a:lnSpc>
              <a:spcBef>
                <a:spcPts val="261"/>
              </a:spcBef>
              <a:buFont typeface="Arial" pitchFamily="34" charset="0"/>
              <a:buChar char="•"/>
              <a:tabLst/>
              <a:defRPr sz="2000" kern="1200">
                <a:solidFill>
                  <a:schemeClr val="tx1"/>
                </a:solidFill>
                <a:latin typeface="+mj-lt"/>
                <a:ea typeface="+mn-ea"/>
                <a:cs typeface="+mn-cs"/>
              </a:defRPr>
            </a:lvl4pPr>
            <a:lvl5pPr marL="1172372" indent="-236969" algn="l" defTabSz="1197317" rtl="0" eaLnBrk="1" latinLnBrk="0" hangingPunct="1">
              <a:lnSpc>
                <a:spcPct val="85000"/>
              </a:lnSpc>
              <a:spcBef>
                <a:spcPts val="261"/>
              </a:spcBef>
              <a:buFont typeface="Arial" pitchFamily="34" charset="0"/>
              <a:buChar char="•"/>
              <a:tabLst/>
              <a:defRPr sz="2000" kern="1200">
                <a:solidFill>
                  <a:schemeClr val="tx1"/>
                </a:solidFill>
                <a:latin typeface="+mj-lt"/>
                <a:ea typeface="+mn-ea"/>
                <a:cs typeface="+mn-cs"/>
              </a:defRPr>
            </a:lvl5pPr>
            <a:lvl6pPr marL="3292619"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891277"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489936"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088594"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457200" indent="-457200">
              <a:lnSpc>
                <a:spcPct val="200000"/>
              </a:lnSpc>
            </a:pPr>
            <a:endParaRPr lang="en-AU" dirty="0"/>
          </a:p>
          <a:p>
            <a:pPr marL="457200" indent="-457200"/>
            <a:endParaRPr lang="en-AU" dirty="0"/>
          </a:p>
        </p:txBody>
      </p:sp>
      <p:sp>
        <p:nvSpPr>
          <p:cNvPr id="6" name="TextBox 5">
            <a:extLst>
              <a:ext uri="{FF2B5EF4-FFF2-40B4-BE49-F238E27FC236}">
                <a16:creationId xmlns:a16="http://schemas.microsoft.com/office/drawing/2014/main" id="{D98864F3-C18C-4DF3-A338-5AA712321960}"/>
              </a:ext>
            </a:extLst>
          </p:cNvPr>
          <p:cNvSpPr txBox="1"/>
          <p:nvPr/>
        </p:nvSpPr>
        <p:spPr>
          <a:xfrm>
            <a:off x="232846" y="874455"/>
            <a:ext cx="11605716" cy="3785652"/>
          </a:xfrm>
          <a:prstGeom prst="rect">
            <a:avLst/>
          </a:prstGeom>
          <a:noFill/>
        </p:spPr>
        <p:txBody>
          <a:bodyPr wrap="square" rtlCol="0">
            <a:spAutoFit/>
          </a:bodyPr>
          <a:lstStyle/>
          <a:p>
            <a:pPr marL="514350" indent="-514350">
              <a:buFont typeface="+mj-lt"/>
              <a:buAutoNum type="romanUcPeriod"/>
            </a:pPr>
            <a:r>
              <a:rPr lang="en-AU" sz="2000" dirty="0"/>
              <a:t>Project description</a:t>
            </a:r>
          </a:p>
          <a:p>
            <a:pPr marL="514350" indent="-514350">
              <a:buFont typeface="+mj-lt"/>
              <a:buAutoNum type="romanUcPeriod"/>
            </a:pPr>
            <a:endParaRPr lang="en-AU" sz="2000" dirty="0"/>
          </a:p>
          <a:p>
            <a:pPr marL="514350" indent="-514350">
              <a:buFont typeface="+mj-lt"/>
              <a:buAutoNum type="romanUcPeriod"/>
            </a:pPr>
            <a:r>
              <a:rPr lang="en-AU" sz="2000" dirty="0"/>
              <a:t>About the location – Allianz Stadium</a:t>
            </a:r>
          </a:p>
          <a:p>
            <a:pPr marL="514350" indent="-514350">
              <a:buFont typeface="+mj-lt"/>
              <a:buAutoNum type="romanUcPeriod"/>
            </a:pPr>
            <a:endParaRPr lang="en-AU" sz="2000" dirty="0"/>
          </a:p>
          <a:p>
            <a:pPr marL="514350" indent="-514350">
              <a:buFont typeface="+mj-lt"/>
              <a:buAutoNum type="romanUcPeriod"/>
            </a:pPr>
            <a:r>
              <a:rPr lang="en-AU" sz="2000" dirty="0"/>
              <a:t>Software</a:t>
            </a:r>
          </a:p>
          <a:p>
            <a:pPr marL="914400" lvl="1" indent="-457200">
              <a:buFont typeface="+mj-lt"/>
              <a:buAutoNum type="alphaLcParenR"/>
            </a:pPr>
            <a:r>
              <a:rPr lang="en-AU" sz="2000" dirty="0"/>
              <a:t>MassMotion</a:t>
            </a:r>
          </a:p>
          <a:p>
            <a:pPr marL="914400" lvl="1" indent="-457200">
              <a:buFont typeface="+mj-lt"/>
              <a:buAutoNum type="alphaLcParenR"/>
            </a:pPr>
            <a:r>
              <a:rPr lang="en-AU" sz="2000" dirty="0"/>
              <a:t>Modelling Results</a:t>
            </a:r>
          </a:p>
          <a:p>
            <a:pPr marL="514350" indent="-514350">
              <a:buFont typeface="+mj-lt"/>
              <a:buAutoNum type="romanUcPeriod"/>
            </a:pPr>
            <a:endParaRPr lang="en-AU" sz="2000" dirty="0"/>
          </a:p>
          <a:p>
            <a:pPr marL="514350" indent="-514350">
              <a:buFont typeface="+mj-lt"/>
              <a:buAutoNum type="romanUcPeriod"/>
            </a:pPr>
            <a:r>
              <a:rPr lang="en-AU" sz="2000" dirty="0"/>
              <a:t>Concert</a:t>
            </a:r>
          </a:p>
          <a:p>
            <a:pPr marL="971550" lvl="1" indent="-514350">
              <a:buFont typeface="+mj-lt"/>
              <a:buAutoNum type="alphaLcParenR"/>
            </a:pPr>
            <a:r>
              <a:rPr lang="en-AU" sz="2000" dirty="0"/>
              <a:t>Real-life observations</a:t>
            </a:r>
          </a:p>
          <a:p>
            <a:pPr marL="514350" indent="-514350">
              <a:buFont typeface="+mj-lt"/>
              <a:buAutoNum type="romanUcPeriod"/>
            </a:pPr>
            <a:endParaRPr lang="en-AU" sz="2000" dirty="0"/>
          </a:p>
          <a:p>
            <a:pPr marL="514350" indent="-514350">
              <a:buFont typeface="+mj-lt"/>
              <a:buAutoNum type="romanUcPeriod"/>
            </a:pPr>
            <a:r>
              <a:rPr lang="en-AU" sz="2000" dirty="0"/>
              <a:t>Key Findings &amp; recommendations</a:t>
            </a:r>
          </a:p>
        </p:txBody>
      </p:sp>
    </p:spTree>
    <p:extLst>
      <p:ext uri="{BB962C8B-B14F-4D97-AF65-F5344CB8AC3E}">
        <p14:creationId xmlns:p14="http://schemas.microsoft.com/office/powerpoint/2010/main" val="2874460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39C570-D00D-496E-8B20-E7F16875EC95}"/>
              </a:ext>
            </a:extLst>
          </p:cNvPr>
          <p:cNvSpPr>
            <a:spLocks noGrp="1"/>
          </p:cNvSpPr>
          <p:nvPr>
            <p:ph type="title"/>
          </p:nvPr>
        </p:nvSpPr>
        <p:spPr/>
        <p:txBody>
          <a:bodyPr/>
          <a:lstStyle/>
          <a:p>
            <a:r>
              <a:rPr lang="en-AU" dirty="0"/>
              <a:t>Project description</a:t>
            </a:r>
          </a:p>
        </p:txBody>
      </p:sp>
      <p:pic>
        <p:nvPicPr>
          <p:cNvPr id="3" name="Picture 2" descr="https://scgt.azureedge.net/cache/8/3/6/f/b/d/836fbdd300242d602152230e0e89683777c31cb4.jpg">
            <a:extLst>
              <a:ext uri="{FF2B5EF4-FFF2-40B4-BE49-F238E27FC236}">
                <a16:creationId xmlns:a16="http://schemas.microsoft.com/office/drawing/2014/main" id="{01DBC7BE-1C31-47EA-8497-54365162F9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74455"/>
            <a:ext cx="12192000" cy="5417343"/>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BCB673E1-7541-4B3F-8027-2C66195FF5D1}"/>
              </a:ext>
            </a:extLst>
          </p:cNvPr>
          <p:cNvSpPr txBox="1">
            <a:spLocks/>
          </p:cNvSpPr>
          <p:nvPr/>
        </p:nvSpPr>
        <p:spPr>
          <a:xfrm>
            <a:off x="58808" y="988076"/>
            <a:ext cx="12070176" cy="710428"/>
          </a:xfrm>
          <a:prstGeom prst="rect">
            <a:avLst/>
          </a:prstGeom>
        </p:spPr>
        <p:txBody>
          <a:bodyPr/>
          <a:lstStyle>
            <a:lvl1pPr marL="236969" indent="-236969" algn="l" defTabSz="1197317" rtl="0" eaLnBrk="1" latinLnBrk="0" hangingPunct="1">
              <a:lnSpc>
                <a:spcPct val="85000"/>
              </a:lnSpc>
              <a:spcBef>
                <a:spcPts val="261"/>
              </a:spcBef>
              <a:buFont typeface="Arial" pitchFamily="34" charset="0"/>
              <a:buChar char="•"/>
              <a:defRPr sz="3200" kern="1200">
                <a:solidFill>
                  <a:schemeClr val="tx1"/>
                </a:solidFill>
                <a:latin typeface="+mj-lt"/>
                <a:ea typeface="+mn-ea"/>
                <a:cs typeface="+mn-cs"/>
              </a:defRPr>
            </a:lvl1pPr>
            <a:lvl2pPr marL="473937" indent="-236969" algn="l" defTabSz="1197317" rtl="0" eaLnBrk="1" latinLnBrk="0" hangingPunct="1">
              <a:lnSpc>
                <a:spcPct val="85000"/>
              </a:lnSpc>
              <a:spcBef>
                <a:spcPts val="261"/>
              </a:spcBef>
              <a:buFont typeface="Arial" pitchFamily="34" charset="0"/>
              <a:buChar char="•"/>
              <a:defRPr sz="2667" kern="1200">
                <a:solidFill>
                  <a:schemeClr val="tx1"/>
                </a:solidFill>
                <a:latin typeface="+mj-lt"/>
                <a:ea typeface="+mn-ea"/>
                <a:cs typeface="+mn-cs"/>
              </a:defRPr>
            </a:lvl2pPr>
            <a:lvl3pPr marL="710906" indent="-236969" algn="l" defTabSz="1197317" rtl="0" eaLnBrk="1" latinLnBrk="0" hangingPunct="1">
              <a:lnSpc>
                <a:spcPct val="85000"/>
              </a:lnSpc>
              <a:spcBef>
                <a:spcPts val="261"/>
              </a:spcBef>
              <a:buFont typeface="Arial" pitchFamily="34" charset="0"/>
              <a:buChar char="•"/>
              <a:defRPr sz="2400" kern="1200">
                <a:solidFill>
                  <a:schemeClr val="tx1"/>
                </a:solidFill>
                <a:latin typeface="+mj-lt"/>
                <a:ea typeface="+mn-ea"/>
                <a:cs typeface="+mn-cs"/>
              </a:defRPr>
            </a:lvl3pPr>
            <a:lvl4pPr marL="935403" indent="-236969" algn="l" defTabSz="1197317" rtl="0" eaLnBrk="1" latinLnBrk="0" hangingPunct="1">
              <a:lnSpc>
                <a:spcPct val="85000"/>
              </a:lnSpc>
              <a:spcBef>
                <a:spcPts val="261"/>
              </a:spcBef>
              <a:buFont typeface="Arial" pitchFamily="34" charset="0"/>
              <a:buChar char="•"/>
              <a:tabLst/>
              <a:defRPr sz="2000" kern="1200">
                <a:solidFill>
                  <a:schemeClr val="tx1"/>
                </a:solidFill>
                <a:latin typeface="+mj-lt"/>
                <a:ea typeface="+mn-ea"/>
                <a:cs typeface="+mn-cs"/>
              </a:defRPr>
            </a:lvl4pPr>
            <a:lvl5pPr marL="1172372" indent="-236969" algn="l" defTabSz="1197317" rtl="0" eaLnBrk="1" latinLnBrk="0" hangingPunct="1">
              <a:lnSpc>
                <a:spcPct val="85000"/>
              </a:lnSpc>
              <a:spcBef>
                <a:spcPts val="261"/>
              </a:spcBef>
              <a:buFont typeface="Arial" pitchFamily="34" charset="0"/>
              <a:buChar char="•"/>
              <a:tabLst/>
              <a:defRPr sz="2000" kern="1200">
                <a:solidFill>
                  <a:schemeClr val="tx1"/>
                </a:solidFill>
                <a:latin typeface="+mj-lt"/>
                <a:ea typeface="+mn-ea"/>
                <a:cs typeface="+mn-cs"/>
              </a:defRPr>
            </a:lvl5pPr>
            <a:lvl6pPr marL="3292619"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891277"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489936"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088594"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lgn="ctr">
              <a:buNone/>
            </a:pPr>
            <a:r>
              <a:rPr lang="en-AU" dirty="0">
                <a:solidFill>
                  <a:schemeClr val="bg1"/>
                </a:solidFill>
              </a:rPr>
              <a:t>Allianz Stadium | </a:t>
            </a:r>
            <a:r>
              <a:rPr lang="en-AU" dirty="0" err="1">
                <a:solidFill>
                  <a:schemeClr val="bg1"/>
                </a:solidFill>
              </a:rPr>
              <a:t>Sia</a:t>
            </a:r>
            <a:r>
              <a:rPr lang="en-AU" dirty="0">
                <a:solidFill>
                  <a:schemeClr val="bg1"/>
                </a:solidFill>
              </a:rPr>
              <a:t> Concert | Evacuation Modelling</a:t>
            </a:r>
          </a:p>
          <a:p>
            <a:pPr marL="0" indent="0" algn="ctr">
              <a:buNone/>
            </a:pPr>
            <a:endParaRPr lang="en-AU" dirty="0">
              <a:solidFill>
                <a:schemeClr val="bg1"/>
              </a:solidFill>
            </a:endParaRPr>
          </a:p>
        </p:txBody>
      </p:sp>
    </p:spTree>
    <p:extLst>
      <p:ext uri="{BB962C8B-B14F-4D97-AF65-F5344CB8AC3E}">
        <p14:creationId xmlns:p14="http://schemas.microsoft.com/office/powerpoint/2010/main" val="2622519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85007-48EE-4464-973E-4A11AC5E9867}"/>
              </a:ext>
            </a:extLst>
          </p:cNvPr>
          <p:cNvSpPr>
            <a:spLocks noGrp="1"/>
          </p:cNvSpPr>
          <p:nvPr>
            <p:ph type="title"/>
          </p:nvPr>
        </p:nvSpPr>
        <p:spPr/>
        <p:txBody>
          <a:bodyPr/>
          <a:lstStyle/>
          <a:p>
            <a:r>
              <a:rPr lang="en-AU" dirty="0"/>
              <a:t>About the location – Allianz Stadium</a:t>
            </a:r>
          </a:p>
        </p:txBody>
      </p:sp>
      <p:pic>
        <p:nvPicPr>
          <p:cNvPr id="3" name="Picture 2">
            <a:extLst>
              <a:ext uri="{FF2B5EF4-FFF2-40B4-BE49-F238E27FC236}">
                <a16:creationId xmlns:a16="http://schemas.microsoft.com/office/drawing/2014/main" id="{19919280-164A-46C5-B8F1-CD704D57ACAA}"/>
              </a:ext>
            </a:extLst>
          </p:cNvPr>
          <p:cNvPicPr>
            <a:picLocks noChangeAspect="1"/>
          </p:cNvPicPr>
          <p:nvPr/>
        </p:nvPicPr>
        <p:blipFill>
          <a:blip r:embed="rId2"/>
          <a:stretch>
            <a:fillRect/>
          </a:stretch>
        </p:blipFill>
        <p:spPr>
          <a:xfrm>
            <a:off x="0" y="874454"/>
            <a:ext cx="12192000" cy="5419341"/>
          </a:xfrm>
          <a:prstGeom prst="rect">
            <a:avLst/>
          </a:prstGeom>
        </p:spPr>
      </p:pic>
    </p:spTree>
    <p:extLst>
      <p:ext uri="{BB962C8B-B14F-4D97-AF65-F5344CB8AC3E}">
        <p14:creationId xmlns:p14="http://schemas.microsoft.com/office/powerpoint/2010/main" val="168185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3D1861C-6193-414D-AAC7-876CCE9B6EDD}"/>
              </a:ext>
            </a:extLst>
          </p:cNvPr>
          <p:cNvSpPr>
            <a:spLocks noGrp="1"/>
          </p:cNvSpPr>
          <p:nvPr>
            <p:ph type="title"/>
          </p:nvPr>
        </p:nvSpPr>
        <p:spPr/>
        <p:txBody>
          <a:bodyPr/>
          <a:lstStyle/>
          <a:p>
            <a:r>
              <a:rPr lang="en-AU" dirty="0"/>
              <a:t>Stadium Concert Layout</a:t>
            </a:r>
          </a:p>
        </p:txBody>
      </p:sp>
      <p:pic>
        <p:nvPicPr>
          <p:cNvPr id="5" name="Picture 4">
            <a:extLst>
              <a:ext uri="{FF2B5EF4-FFF2-40B4-BE49-F238E27FC236}">
                <a16:creationId xmlns:a16="http://schemas.microsoft.com/office/drawing/2014/main" id="{8E9A70F6-E729-4C2A-8147-F44BC6BA8EF2}"/>
              </a:ext>
            </a:extLst>
          </p:cNvPr>
          <p:cNvPicPr>
            <a:picLocks noChangeAspect="1"/>
          </p:cNvPicPr>
          <p:nvPr/>
        </p:nvPicPr>
        <p:blipFill rotWithShape="1">
          <a:blip r:embed="rId2"/>
          <a:srcRect t="10041" b="3527"/>
          <a:stretch/>
        </p:blipFill>
        <p:spPr>
          <a:xfrm>
            <a:off x="0" y="874455"/>
            <a:ext cx="12192000" cy="5430606"/>
          </a:xfrm>
          <a:prstGeom prst="rect">
            <a:avLst/>
          </a:prstGeom>
        </p:spPr>
      </p:pic>
      <p:sp>
        <p:nvSpPr>
          <p:cNvPr id="6" name="Freeform: Shape 5">
            <a:extLst>
              <a:ext uri="{FF2B5EF4-FFF2-40B4-BE49-F238E27FC236}">
                <a16:creationId xmlns:a16="http://schemas.microsoft.com/office/drawing/2014/main" id="{85AF266A-C870-4677-82A3-446AD05BCFB0}"/>
              </a:ext>
            </a:extLst>
          </p:cNvPr>
          <p:cNvSpPr/>
          <p:nvPr/>
        </p:nvSpPr>
        <p:spPr>
          <a:xfrm>
            <a:off x="143900" y="884713"/>
            <a:ext cx="4137956" cy="2123342"/>
          </a:xfrm>
          <a:custGeom>
            <a:avLst/>
            <a:gdLst>
              <a:gd name="connsiteX0" fmla="*/ 0 w 3848100"/>
              <a:gd name="connsiteY0" fmla="*/ 0 h 2028825"/>
              <a:gd name="connsiteX1" fmla="*/ 3848100 w 3848100"/>
              <a:gd name="connsiteY1" fmla="*/ 0 h 2028825"/>
              <a:gd name="connsiteX2" fmla="*/ 2705100 w 3848100"/>
              <a:gd name="connsiteY2" fmla="*/ 2028825 h 2028825"/>
              <a:gd name="connsiteX3" fmla="*/ 0 w 3848100"/>
              <a:gd name="connsiteY3" fmla="*/ 0 h 2028825"/>
            </a:gdLst>
            <a:ahLst/>
            <a:cxnLst>
              <a:cxn ang="0">
                <a:pos x="connsiteX0" y="connsiteY0"/>
              </a:cxn>
              <a:cxn ang="0">
                <a:pos x="connsiteX1" y="connsiteY1"/>
              </a:cxn>
              <a:cxn ang="0">
                <a:pos x="connsiteX2" y="connsiteY2"/>
              </a:cxn>
              <a:cxn ang="0">
                <a:pos x="connsiteX3" y="connsiteY3"/>
              </a:cxn>
            </a:cxnLst>
            <a:rect l="l" t="t" r="r" b="b"/>
            <a:pathLst>
              <a:path w="3848100" h="2028825">
                <a:moveTo>
                  <a:pt x="0" y="0"/>
                </a:moveTo>
                <a:lnTo>
                  <a:pt x="3848100" y="0"/>
                </a:lnTo>
                <a:lnTo>
                  <a:pt x="2705100" y="2028825"/>
                </a:lnTo>
                <a:lnTo>
                  <a:pt x="0" y="0"/>
                </a:lnTo>
                <a:close/>
              </a:path>
            </a:pathLst>
          </a:custGeom>
          <a:solidFill>
            <a:schemeClr val="accent3">
              <a:alpha val="32000"/>
            </a:schemeClr>
          </a:solidFill>
          <a:ln>
            <a:solidFill>
              <a:schemeClr val="accent2">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a:extLst>
              <a:ext uri="{FF2B5EF4-FFF2-40B4-BE49-F238E27FC236}">
                <a16:creationId xmlns:a16="http://schemas.microsoft.com/office/drawing/2014/main" id="{54BD9DC5-9CED-4D84-8C45-90A1FAE79F63}"/>
              </a:ext>
            </a:extLst>
          </p:cNvPr>
          <p:cNvSpPr txBox="1"/>
          <p:nvPr/>
        </p:nvSpPr>
        <p:spPr>
          <a:xfrm>
            <a:off x="2000251" y="1026855"/>
            <a:ext cx="990600" cy="369332"/>
          </a:xfrm>
          <a:prstGeom prst="rect">
            <a:avLst/>
          </a:prstGeom>
          <a:solidFill>
            <a:schemeClr val="accent3"/>
          </a:solidFill>
          <a:ln>
            <a:solidFill>
              <a:schemeClr val="accent3"/>
            </a:solidFill>
          </a:ln>
        </p:spPr>
        <p:txBody>
          <a:bodyPr wrap="square" rtlCol="0">
            <a:spAutoFit/>
          </a:bodyPr>
          <a:lstStyle/>
          <a:p>
            <a:r>
              <a:rPr lang="en-AU" dirty="0">
                <a:solidFill>
                  <a:schemeClr val="bg1"/>
                </a:solidFill>
              </a:rPr>
              <a:t>Car Park</a:t>
            </a:r>
          </a:p>
        </p:txBody>
      </p:sp>
      <p:sp>
        <p:nvSpPr>
          <p:cNvPr id="8" name="Arrow: Down 7">
            <a:extLst>
              <a:ext uri="{FF2B5EF4-FFF2-40B4-BE49-F238E27FC236}">
                <a16:creationId xmlns:a16="http://schemas.microsoft.com/office/drawing/2014/main" id="{70317956-A960-426D-9DAF-33D64C4EFAB0}"/>
              </a:ext>
            </a:extLst>
          </p:cNvPr>
          <p:cNvSpPr/>
          <p:nvPr/>
        </p:nvSpPr>
        <p:spPr>
          <a:xfrm>
            <a:off x="6248400" y="5820549"/>
            <a:ext cx="295275" cy="428625"/>
          </a:xfrm>
          <a:prstGeom prst="down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a:extLst>
              <a:ext uri="{FF2B5EF4-FFF2-40B4-BE49-F238E27FC236}">
                <a16:creationId xmlns:a16="http://schemas.microsoft.com/office/drawing/2014/main" id="{1E60D2EC-880F-4868-A62A-31F88793C7AF}"/>
              </a:ext>
            </a:extLst>
          </p:cNvPr>
          <p:cNvSpPr txBox="1"/>
          <p:nvPr/>
        </p:nvSpPr>
        <p:spPr>
          <a:xfrm>
            <a:off x="5219701" y="5665530"/>
            <a:ext cx="2421502" cy="369332"/>
          </a:xfrm>
          <a:prstGeom prst="rect">
            <a:avLst/>
          </a:prstGeom>
          <a:solidFill>
            <a:schemeClr val="accent3"/>
          </a:solidFill>
          <a:ln>
            <a:solidFill>
              <a:schemeClr val="accent3"/>
            </a:solidFill>
          </a:ln>
        </p:spPr>
        <p:txBody>
          <a:bodyPr wrap="square" rtlCol="0">
            <a:spAutoFit/>
          </a:bodyPr>
          <a:lstStyle/>
          <a:p>
            <a:r>
              <a:rPr lang="en-AU" dirty="0">
                <a:solidFill>
                  <a:schemeClr val="bg1"/>
                </a:solidFill>
              </a:rPr>
              <a:t>Sydney Cricket Ground</a:t>
            </a:r>
          </a:p>
        </p:txBody>
      </p:sp>
      <p:sp>
        <p:nvSpPr>
          <p:cNvPr id="10" name="TextBox 9">
            <a:extLst>
              <a:ext uri="{FF2B5EF4-FFF2-40B4-BE49-F238E27FC236}">
                <a16:creationId xmlns:a16="http://schemas.microsoft.com/office/drawing/2014/main" id="{80595FA9-DFFF-4CA5-B113-032AB3E6A921}"/>
              </a:ext>
            </a:extLst>
          </p:cNvPr>
          <p:cNvSpPr txBox="1"/>
          <p:nvPr/>
        </p:nvSpPr>
        <p:spPr>
          <a:xfrm rot="1880104">
            <a:off x="8839021" y="2104996"/>
            <a:ext cx="1312429" cy="307777"/>
          </a:xfrm>
          <a:prstGeom prst="rect">
            <a:avLst/>
          </a:prstGeom>
          <a:solidFill>
            <a:schemeClr val="accent3"/>
          </a:solidFill>
          <a:ln>
            <a:solidFill>
              <a:schemeClr val="accent3"/>
            </a:solidFill>
          </a:ln>
        </p:spPr>
        <p:txBody>
          <a:bodyPr wrap="square" rtlCol="0">
            <a:spAutoFit/>
          </a:bodyPr>
          <a:lstStyle/>
          <a:p>
            <a:r>
              <a:rPr lang="en-AU" sz="1400" dirty="0">
                <a:solidFill>
                  <a:schemeClr val="bg1"/>
                </a:solidFill>
              </a:rPr>
              <a:t>Moore Park Rd</a:t>
            </a:r>
          </a:p>
        </p:txBody>
      </p:sp>
      <p:sp>
        <p:nvSpPr>
          <p:cNvPr id="11" name="TextBox 10">
            <a:extLst>
              <a:ext uri="{FF2B5EF4-FFF2-40B4-BE49-F238E27FC236}">
                <a16:creationId xmlns:a16="http://schemas.microsoft.com/office/drawing/2014/main" id="{AAD764BA-C8BA-4B0E-B8EF-FCF4B4A41432}"/>
              </a:ext>
            </a:extLst>
          </p:cNvPr>
          <p:cNvSpPr txBox="1"/>
          <p:nvPr/>
        </p:nvSpPr>
        <p:spPr>
          <a:xfrm>
            <a:off x="4822479" y="1909036"/>
            <a:ext cx="587223" cy="369332"/>
          </a:xfrm>
          <a:prstGeom prst="rect">
            <a:avLst/>
          </a:prstGeom>
          <a:solidFill>
            <a:schemeClr val="accent5"/>
          </a:solidFill>
          <a:ln>
            <a:solidFill>
              <a:schemeClr val="accent5"/>
            </a:solidFill>
          </a:ln>
        </p:spPr>
        <p:txBody>
          <a:bodyPr wrap="square" rtlCol="0">
            <a:spAutoFit/>
          </a:bodyPr>
          <a:lstStyle/>
          <a:p>
            <a:r>
              <a:rPr lang="en-AU" dirty="0"/>
              <a:t>NW</a:t>
            </a:r>
          </a:p>
        </p:txBody>
      </p:sp>
      <p:sp>
        <p:nvSpPr>
          <p:cNvPr id="12" name="TextBox 11">
            <a:extLst>
              <a:ext uri="{FF2B5EF4-FFF2-40B4-BE49-F238E27FC236}">
                <a16:creationId xmlns:a16="http://schemas.microsoft.com/office/drawing/2014/main" id="{9C72921E-A8A4-44CE-8525-D1AB0D4C3E76}"/>
              </a:ext>
            </a:extLst>
          </p:cNvPr>
          <p:cNvSpPr txBox="1"/>
          <p:nvPr/>
        </p:nvSpPr>
        <p:spPr>
          <a:xfrm>
            <a:off x="5950325" y="1992445"/>
            <a:ext cx="704849" cy="369332"/>
          </a:xfrm>
          <a:prstGeom prst="rect">
            <a:avLst/>
          </a:prstGeom>
          <a:solidFill>
            <a:schemeClr val="accent5"/>
          </a:solidFill>
          <a:ln>
            <a:solidFill>
              <a:schemeClr val="accent5"/>
            </a:solidFill>
          </a:ln>
        </p:spPr>
        <p:txBody>
          <a:bodyPr wrap="square" rtlCol="0">
            <a:spAutoFit/>
          </a:bodyPr>
          <a:lstStyle/>
          <a:p>
            <a:r>
              <a:rPr lang="en-AU" dirty="0"/>
              <a:t>Stage</a:t>
            </a:r>
          </a:p>
        </p:txBody>
      </p:sp>
      <p:sp>
        <p:nvSpPr>
          <p:cNvPr id="13" name="TextBox 12">
            <a:extLst>
              <a:ext uri="{FF2B5EF4-FFF2-40B4-BE49-F238E27FC236}">
                <a16:creationId xmlns:a16="http://schemas.microsoft.com/office/drawing/2014/main" id="{5165F2C6-2811-4FBC-BBDC-9804741844C1}"/>
              </a:ext>
            </a:extLst>
          </p:cNvPr>
          <p:cNvSpPr txBox="1"/>
          <p:nvPr/>
        </p:nvSpPr>
        <p:spPr>
          <a:xfrm>
            <a:off x="5950325" y="4324205"/>
            <a:ext cx="1473049" cy="369332"/>
          </a:xfrm>
          <a:prstGeom prst="rect">
            <a:avLst/>
          </a:prstGeom>
          <a:solidFill>
            <a:schemeClr val="accent5"/>
          </a:solidFill>
          <a:ln>
            <a:solidFill>
              <a:schemeClr val="accent5"/>
            </a:solidFill>
          </a:ln>
        </p:spPr>
        <p:txBody>
          <a:bodyPr wrap="square" rtlCol="0">
            <a:spAutoFit/>
          </a:bodyPr>
          <a:lstStyle/>
          <a:p>
            <a:r>
              <a:rPr lang="en-AU" dirty="0"/>
              <a:t>Tractor Chute</a:t>
            </a:r>
          </a:p>
        </p:txBody>
      </p:sp>
      <p:sp>
        <p:nvSpPr>
          <p:cNvPr id="14" name="Arrow: Down 13">
            <a:extLst>
              <a:ext uri="{FF2B5EF4-FFF2-40B4-BE49-F238E27FC236}">
                <a16:creationId xmlns:a16="http://schemas.microsoft.com/office/drawing/2014/main" id="{C7A986EE-84B6-480B-9964-C88453871680}"/>
              </a:ext>
            </a:extLst>
          </p:cNvPr>
          <p:cNvSpPr/>
          <p:nvPr/>
        </p:nvSpPr>
        <p:spPr>
          <a:xfrm rot="20036708">
            <a:off x="6854703" y="4619481"/>
            <a:ext cx="295275" cy="428625"/>
          </a:xfrm>
          <a:prstGeom prst="downArrow">
            <a:avLst/>
          </a:prstGeom>
          <a:solidFill>
            <a:schemeClr val="accent5">
              <a:alpha val="45000"/>
            </a:schemeClr>
          </a:solidFill>
          <a:ln>
            <a:solidFill>
              <a:schemeClr val="accent5">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TextBox 14">
            <a:extLst>
              <a:ext uri="{FF2B5EF4-FFF2-40B4-BE49-F238E27FC236}">
                <a16:creationId xmlns:a16="http://schemas.microsoft.com/office/drawing/2014/main" id="{8B0F1D24-32F4-4378-9F27-01130D0562D4}"/>
              </a:ext>
            </a:extLst>
          </p:cNvPr>
          <p:cNvSpPr txBox="1"/>
          <p:nvPr/>
        </p:nvSpPr>
        <p:spPr>
          <a:xfrm>
            <a:off x="1685925" y="4576413"/>
            <a:ext cx="988772" cy="307777"/>
          </a:xfrm>
          <a:prstGeom prst="rect">
            <a:avLst/>
          </a:prstGeom>
          <a:solidFill>
            <a:schemeClr val="accent3"/>
          </a:solidFill>
          <a:ln>
            <a:solidFill>
              <a:schemeClr val="accent3"/>
            </a:solidFill>
          </a:ln>
        </p:spPr>
        <p:txBody>
          <a:bodyPr wrap="square" rtlCol="0">
            <a:spAutoFit/>
          </a:bodyPr>
          <a:lstStyle/>
          <a:p>
            <a:r>
              <a:rPr lang="en-AU" sz="1400" dirty="0">
                <a:solidFill>
                  <a:schemeClr val="bg1"/>
                </a:solidFill>
              </a:rPr>
              <a:t>Driver Ave</a:t>
            </a:r>
          </a:p>
        </p:txBody>
      </p:sp>
      <p:sp>
        <p:nvSpPr>
          <p:cNvPr id="16" name="Arrow: Down 15">
            <a:extLst>
              <a:ext uri="{FF2B5EF4-FFF2-40B4-BE49-F238E27FC236}">
                <a16:creationId xmlns:a16="http://schemas.microsoft.com/office/drawing/2014/main" id="{3439FB18-EF25-4AF0-8C35-D0A6745CC235}"/>
              </a:ext>
            </a:extLst>
          </p:cNvPr>
          <p:cNvSpPr/>
          <p:nvPr/>
        </p:nvSpPr>
        <p:spPr>
          <a:xfrm rot="8626343">
            <a:off x="1006783" y="1857490"/>
            <a:ext cx="295275" cy="428625"/>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TextBox 16">
            <a:extLst>
              <a:ext uri="{FF2B5EF4-FFF2-40B4-BE49-F238E27FC236}">
                <a16:creationId xmlns:a16="http://schemas.microsoft.com/office/drawing/2014/main" id="{E5D43229-8A7B-457C-9032-CB69F2EB61B5}"/>
              </a:ext>
            </a:extLst>
          </p:cNvPr>
          <p:cNvSpPr txBox="1"/>
          <p:nvPr/>
        </p:nvSpPr>
        <p:spPr>
          <a:xfrm>
            <a:off x="819151" y="2177111"/>
            <a:ext cx="969892" cy="369332"/>
          </a:xfrm>
          <a:prstGeom prst="rect">
            <a:avLst/>
          </a:prstGeom>
          <a:solidFill>
            <a:schemeClr val="accent2"/>
          </a:solidFill>
          <a:ln>
            <a:solidFill>
              <a:schemeClr val="accent2"/>
            </a:solidFill>
          </a:ln>
        </p:spPr>
        <p:txBody>
          <a:bodyPr wrap="square" rtlCol="0">
            <a:spAutoFit/>
          </a:bodyPr>
          <a:lstStyle/>
          <a:p>
            <a:r>
              <a:rPr lang="en-AU" dirty="0">
                <a:solidFill>
                  <a:schemeClr val="bg1"/>
                </a:solidFill>
              </a:rPr>
              <a:t>To City</a:t>
            </a:r>
          </a:p>
        </p:txBody>
      </p:sp>
      <p:sp>
        <p:nvSpPr>
          <p:cNvPr id="18" name="Arrow: Down 17">
            <a:extLst>
              <a:ext uri="{FF2B5EF4-FFF2-40B4-BE49-F238E27FC236}">
                <a16:creationId xmlns:a16="http://schemas.microsoft.com/office/drawing/2014/main" id="{16ED3A20-1D70-43C7-A535-EF1010C6814F}"/>
              </a:ext>
            </a:extLst>
          </p:cNvPr>
          <p:cNvSpPr/>
          <p:nvPr/>
        </p:nvSpPr>
        <p:spPr>
          <a:xfrm rot="6840228">
            <a:off x="361951" y="3383491"/>
            <a:ext cx="295275" cy="428625"/>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TextBox 18">
            <a:extLst>
              <a:ext uri="{FF2B5EF4-FFF2-40B4-BE49-F238E27FC236}">
                <a16:creationId xmlns:a16="http://schemas.microsoft.com/office/drawing/2014/main" id="{9C0A905F-ED02-466F-90C0-70E4C5EF9A82}"/>
              </a:ext>
            </a:extLst>
          </p:cNvPr>
          <p:cNvSpPr txBox="1"/>
          <p:nvPr/>
        </p:nvSpPr>
        <p:spPr>
          <a:xfrm>
            <a:off x="509588" y="3597804"/>
            <a:ext cx="1843087" cy="369332"/>
          </a:xfrm>
          <a:prstGeom prst="rect">
            <a:avLst/>
          </a:prstGeom>
          <a:solidFill>
            <a:schemeClr val="accent2"/>
          </a:solidFill>
          <a:ln>
            <a:solidFill>
              <a:schemeClr val="accent2"/>
            </a:solidFill>
          </a:ln>
        </p:spPr>
        <p:txBody>
          <a:bodyPr wrap="square" rtlCol="0">
            <a:spAutoFit/>
          </a:bodyPr>
          <a:lstStyle/>
          <a:p>
            <a:r>
              <a:rPr lang="en-AU" dirty="0">
                <a:solidFill>
                  <a:schemeClr val="bg1"/>
                </a:solidFill>
              </a:rPr>
              <a:t>To Central station</a:t>
            </a:r>
          </a:p>
        </p:txBody>
      </p:sp>
      <p:sp>
        <p:nvSpPr>
          <p:cNvPr id="20" name="Arrow: Down 19">
            <a:extLst>
              <a:ext uri="{FF2B5EF4-FFF2-40B4-BE49-F238E27FC236}">
                <a16:creationId xmlns:a16="http://schemas.microsoft.com/office/drawing/2014/main" id="{E007F2B9-83B7-4C25-AEEE-2AA7E374117D}"/>
              </a:ext>
            </a:extLst>
          </p:cNvPr>
          <p:cNvSpPr/>
          <p:nvPr/>
        </p:nvSpPr>
        <p:spPr>
          <a:xfrm rot="1832573">
            <a:off x="3228378" y="5862715"/>
            <a:ext cx="295275" cy="428625"/>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TextBox 20">
            <a:extLst>
              <a:ext uri="{FF2B5EF4-FFF2-40B4-BE49-F238E27FC236}">
                <a16:creationId xmlns:a16="http://schemas.microsoft.com/office/drawing/2014/main" id="{B11A3443-DE95-454C-BA4B-FECAA830449D}"/>
              </a:ext>
            </a:extLst>
          </p:cNvPr>
          <p:cNvSpPr txBox="1"/>
          <p:nvPr/>
        </p:nvSpPr>
        <p:spPr>
          <a:xfrm>
            <a:off x="3024508" y="5601189"/>
            <a:ext cx="1069180" cy="369332"/>
          </a:xfrm>
          <a:prstGeom prst="rect">
            <a:avLst/>
          </a:prstGeom>
          <a:solidFill>
            <a:schemeClr val="accent2"/>
          </a:solidFill>
          <a:ln>
            <a:solidFill>
              <a:schemeClr val="accent2"/>
            </a:solidFill>
          </a:ln>
        </p:spPr>
        <p:txBody>
          <a:bodyPr wrap="square" rtlCol="0">
            <a:spAutoFit/>
          </a:bodyPr>
          <a:lstStyle/>
          <a:p>
            <a:r>
              <a:rPr lang="en-AU" dirty="0">
                <a:solidFill>
                  <a:schemeClr val="bg1"/>
                </a:solidFill>
              </a:rPr>
              <a:t>To Buses</a:t>
            </a:r>
          </a:p>
        </p:txBody>
      </p:sp>
      <p:sp>
        <p:nvSpPr>
          <p:cNvPr id="22" name="Arrow: Down 21">
            <a:extLst>
              <a:ext uri="{FF2B5EF4-FFF2-40B4-BE49-F238E27FC236}">
                <a16:creationId xmlns:a16="http://schemas.microsoft.com/office/drawing/2014/main" id="{68692C89-DC8D-446E-BC5D-619C9DF27B70}"/>
              </a:ext>
            </a:extLst>
          </p:cNvPr>
          <p:cNvSpPr/>
          <p:nvPr/>
        </p:nvSpPr>
        <p:spPr>
          <a:xfrm rot="19871434">
            <a:off x="9236425" y="5807037"/>
            <a:ext cx="295275" cy="428625"/>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TextBox 22">
            <a:extLst>
              <a:ext uri="{FF2B5EF4-FFF2-40B4-BE49-F238E27FC236}">
                <a16:creationId xmlns:a16="http://schemas.microsoft.com/office/drawing/2014/main" id="{DA4404A0-FF64-42C2-9D58-3537E7FD9B30}"/>
              </a:ext>
            </a:extLst>
          </p:cNvPr>
          <p:cNvSpPr txBox="1"/>
          <p:nvPr/>
        </p:nvSpPr>
        <p:spPr>
          <a:xfrm>
            <a:off x="8601074" y="5577751"/>
            <a:ext cx="1091566" cy="369332"/>
          </a:xfrm>
          <a:prstGeom prst="rect">
            <a:avLst/>
          </a:prstGeom>
          <a:solidFill>
            <a:schemeClr val="accent2"/>
          </a:solidFill>
          <a:ln>
            <a:solidFill>
              <a:schemeClr val="accent2"/>
            </a:solidFill>
          </a:ln>
        </p:spPr>
        <p:txBody>
          <a:bodyPr wrap="square" rtlCol="0">
            <a:spAutoFit/>
          </a:bodyPr>
          <a:lstStyle/>
          <a:p>
            <a:r>
              <a:rPr lang="en-AU" dirty="0">
                <a:solidFill>
                  <a:schemeClr val="bg1"/>
                </a:solidFill>
              </a:rPr>
              <a:t>To Buses</a:t>
            </a:r>
          </a:p>
        </p:txBody>
      </p:sp>
    </p:spTree>
    <p:extLst>
      <p:ext uri="{BB962C8B-B14F-4D97-AF65-F5344CB8AC3E}">
        <p14:creationId xmlns:p14="http://schemas.microsoft.com/office/powerpoint/2010/main" val="770885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39C570-D00D-496E-8B20-E7F16875EC95}"/>
              </a:ext>
            </a:extLst>
          </p:cNvPr>
          <p:cNvSpPr>
            <a:spLocks noGrp="1"/>
          </p:cNvSpPr>
          <p:nvPr>
            <p:ph type="title"/>
          </p:nvPr>
        </p:nvSpPr>
        <p:spPr/>
        <p:txBody>
          <a:bodyPr/>
          <a:lstStyle/>
          <a:p>
            <a:r>
              <a:rPr lang="en-AU" dirty="0"/>
              <a:t>MassMotion – Inputs and assumptions</a:t>
            </a:r>
          </a:p>
        </p:txBody>
      </p:sp>
      <p:sp>
        <p:nvSpPr>
          <p:cNvPr id="5" name="Content Placeholder 10">
            <a:extLst>
              <a:ext uri="{FF2B5EF4-FFF2-40B4-BE49-F238E27FC236}">
                <a16:creationId xmlns:a16="http://schemas.microsoft.com/office/drawing/2014/main" id="{B1472554-AF48-4201-A55B-25F34E41F534}"/>
              </a:ext>
            </a:extLst>
          </p:cNvPr>
          <p:cNvSpPr txBox="1">
            <a:spLocks/>
          </p:cNvSpPr>
          <p:nvPr/>
        </p:nvSpPr>
        <p:spPr>
          <a:xfrm>
            <a:off x="364627" y="874455"/>
            <a:ext cx="5281262" cy="5507691"/>
          </a:xfrm>
          <a:prstGeom prst="rect">
            <a:avLst/>
          </a:prstGeom>
        </p:spPr>
        <p:txBody>
          <a:bodyPr/>
          <a:lstStyle>
            <a:lvl1pPr marL="236969" indent="-236969" algn="l" defTabSz="1197317" rtl="0" eaLnBrk="1" latinLnBrk="0" hangingPunct="1">
              <a:lnSpc>
                <a:spcPct val="85000"/>
              </a:lnSpc>
              <a:spcBef>
                <a:spcPts val="261"/>
              </a:spcBef>
              <a:buFont typeface="Arial" pitchFamily="34" charset="0"/>
              <a:buChar char="•"/>
              <a:defRPr sz="3200" kern="1200">
                <a:solidFill>
                  <a:schemeClr val="tx1"/>
                </a:solidFill>
                <a:latin typeface="+mj-lt"/>
                <a:ea typeface="+mn-ea"/>
                <a:cs typeface="+mn-cs"/>
              </a:defRPr>
            </a:lvl1pPr>
            <a:lvl2pPr marL="473937" indent="-236969" algn="l" defTabSz="1197317" rtl="0" eaLnBrk="1" latinLnBrk="0" hangingPunct="1">
              <a:lnSpc>
                <a:spcPct val="85000"/>
              </a:lnSpc>
              <a:spcBef>
                <a:spcPts val="261"/>
              </a:spcBef>
              <a:buFont typeface="Arial" pitchFamily="34" charset="0"/>
              <a:buChar char="•"/>
              <a:defRPr sz="2667" kern="1200">
                <a:solidFill>
                  <a:schemeClr val="tx1"/>
                </a:solidFill>
                <a:latin typeface="+mj-lt"/>
                <a:ea typeface="+mn-ea"/>
                <a:cs typeface="+mn-cs"/>
              </a:defRPr>
            </a:lvl2pPr>
            <a:lvl3pPr marL="710906" indent="-236969" algn="l" defTabSz="1197317" rtl="0" eaLnBrk="1" latinLnBrk="0" hangingPunct="1">
              <a:lnSpc>
                <a:spcPct val="85000"/>
              </a:lnSpc>
              <a:spcBef>
                <a:spcPts val="261"/>
              </a:spcBef>
              <a:buFont typeface="Arial" pitchFamily="34" charset="0"/>
              <a:buChar char="•"/>
              <a:defRPr sz="2400" kern="1200">
                <a:solidFill>
                  <a:schemeClr val="tx1"/>
                </a:solidFill>
                <a:latin typeface="+mj-lt"/>
                <a:ea typeface="+mn-ea"/>
                <a:cs typeface="+mn-cs"/>
              </a:defRPr>
            </a:lvl3pPr>
            <a:lvl4pPr marL="935403" indent="-236969" algn="l" defTabSz="1197317" rtl="0" eaLnBrk="1" latinLnBrk="0" hangingPunct="1">
              <a:lnSpc>
                <a:spcPct val="85000"/>
              </a:lnSpc>
              <a:spcBef>
                <a:spcPts val="261"/>
              </a:spcBef>
              <a:buFont typeface="Arial" pitchFamily="34" charset="0"/>
              <a:buChar char="•"/>
              <a:tabLst/>
              <a:defRPr sz="2000" kern="1200">
                <a:solidFill>
                  <a:schemeClr val="tx1"/>
                </a:solidFill>
                <a:latin typeface="+mj-lt"/>
                <a:ea typeface="+mn-ea"/>
                <a:cs typeface="+mn-cs"/>
              </a:defRPr>
            </a:lvl4pPr>
            <a:lvl5pPr marL="1172372" indent="-236969" algn="l" defTabSz="1197317" rtl="0" eaLnBrk="1" latinLnBrk="0" hangingPunct="1">
              <a:lnSpc>
                <a:spcPct val="85000"/>
              </a:lnSpc>
              <a:spcBef>
                <a:spcPts val="261"/>
              </a:spcBef>
              <a:buFont typeface="Arial" pitchFamily="34" charset="0"/>
              <a:buChar char="•"/>
              <a:tabLst/>
              <a:defRPr sz="2000" kern="1200">
                <a:solidFill>
                  <a:schemeClr val="tx1"/>
                </a:solidFill>
                <a:latin typeface="+mj-lt"/>
                <a:ea typeface="+mn-ea"/>
                <a:cs typeface="+mn-cs"/>
              </a:defRPr>
            </a:lvl5pPr>
            <a:lvl6pPr marL="3292619"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891277"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489936"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088594"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457200" indent="-457200">
              <a:lnSpc>
                <a:spcPct val="150000"/>
              </a:lnSpc>
            </a:pPr>
            <a:r>
              <a:rPr lang="en-AU" sz="2600" dirty="0"/>
              <a:t>Simultaneous evacuation</a:t>
            </a:r>
          </a:p>
          <a:p>
            <a:pPr marL="457200" indent="-457200">
              <a:lnSpc>
                <a:spcPct val="150000"/>
              </a:lnSpc>
            </a:pPr>
            <a:r>
              <a:rPr lang="en-AU" sz="2600" dirty="0"/>
              <a:t>Agent speed</a:t>
            </a:r>
          </a:p>
          <a:p>
            <a:pPr marL="694168" lvl="1" indent="-457200">
              <a:lnSpc>
                <a:spcPct val="150000"/>
              </a:lnSpc>
            </a:pPr>
            <a:r>
              <a:rPr lang="en-AU" sz="2600" dirty="0"/>
              <a:t>Normal distribution</a:t>
            </a:r>
          </a:p>
          <a:p>
            <a:pPr marL="694168" lvl="1" indent="-457200">
              <a:lnSpc>
                <a:spcPct val="150000"/>
              </a:lnSpc>
            </a:pPr>
            <a:r>
              <a:rPr lang="en-AU" sz="2600" dirty="0" err="1"/>
              <a:t>Fruin’s</a:t>
            </a:r>
            <a:r>
              <a:rPr lang="en-AU" sz="2600" dirty="0"/>
              <a:t> pedestrian planning &amp; design</a:t>
            </a:r>
          </a:p>
          <a:p>
            <a:pPr marL="457200" indent="-457200">
              <a:lnSpc>
                <a:spcPct val="150000"/>
              </a:lnSpc>
            </a:pPr>
            <a:r>
              <a:rPr lang="en-AU" sz="2600" dirty="0"/>
              <a:t>Agent dimensions</a:t>
            </a:r>
          </a:p>
          <a:p>
            <a:pPr marL="457200" indent="-457200">
              <a:lnSpc>
                <a:spcPct val="150000"/>
              </a:lnSpc>
            </a:pPr>
            <a:r>
              <a:rPr lang="en-AU" sz="2600" dirty="0"/>
              <a:t>Maximum population</a:t>
            </a:r>
          </a:p>
          <a:p>
            <a:pPr marL="457200" indent="-457200">
              <a:lnSpc>
                <a:spcPct val="150000"/>
              </a:lnSpc>
            </a:pPr>
            <a:r>
              <a:rPr lang="en-AU" sz="2600" dirty="0"/>
              <a:t>Disabled access</a:t>
            </a:r>
          </a:p>
          <a:p>
            <a:pPr marL="457200" indent="-457200">
              <a:lnSpc>
                <a:spcPct val="200000"/>
              </a:lnSpc>
            </a:pPr>
            <a:endParaRPr lang="en-AU" dirty="0"/>
          </a:p>
          <a:p>
            <a:pPr marL="457200" indent="-457200"/>
            <a:endParaRPr lang="en-AU" dirty="0"/>
          </a:p>
        </p:txBody>
      </p:sp>
      <p:pic>
        <p:nvPicPr>
          <p:cNvPr id="6" name="Content Placeholder 7">
            <a:extLst>
              <a:ext uri="{FF2B5EF4-FFF2-40B4-BE49-F238E27FC236}">
                <a16:creationId xmlns:a16="http://schemas.microsoft.com/office/drawing/2014/main" id="{D448CAF3-492E-4755-B2D3-EFFC7CE206C3}"/>
              </a:ext>
            </a:extLst>
          </p:cNvPr>
          <p:cNvPicPr>
            <a:picLocks noChangeAspect="1"/>
          </p:cNvPicPr>
          <p:nvPr/>
        </p:nvPicPr>
        <p:blipFill>
          <a:blip r:embed="rId2"/>
          <a:stretch>
            <a:fillRect/>
          </a:stretch>
        </p:blipFill>
        <p:spPr>
          <a:xfrm>
            <a:off x="6445621" y="2403240"/>
            <a:ext cx="4491737" cy="3611543"/>
          </a:xfrm>
          <a:prstGeom prst="rect">
            <a:avLst/>
          </a:prstGeom>
        </p:spPr>
      </p:pic>
      <p:pic>
        <p:nvPicPr>
          <p:cNvPr id="7" name="Picture 6">
            <a:extLst>
              <a:ext uri="{FF2B5EF4-FFF2-40B4-BE49-F238E27FC236}">
                <a16:creationId xmlns:a16="http://schemas.microsoft.com/office/drawing/2014/main" id="{912DC0F0-BD7B-418F-9776-C80F19B86D81}"/>
              </a:ext>
            </a:extLst>
          </p:cNvPr>
          <p:cNvPicPr/>
          <p:nvPr/>
        </p:nvPicPr>
        <p:blipFill>
          <a:blip r:embed="rId3"/>
          <a:stretch>
            <a:fillRect/>
          </a:stretch>
        </p:blipFill>
        <p:spPr>
          <a:xfrm>
            <a:off x="6729121" y="532481"/>
            <a:ext cx="3924735" cy="1698624"/>
          </a:xfrm>
          <a:prstGeom prst="rect">
            <a:avLst/>
          </a:prstGeom>
        </p:spPr>
      </p:pic>
    </p:spTree>
    <p:extLst>
      <p:ext uri="{BB962C8B-B14F-4D97-AF65-F5344CB8AC3E}">
        <p14:creationId xmlns:p14="http://schemas.microsoft.com/office/powerpoint/2010/main" val="522603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39C570-D00D-496E-8B20-E7F16875EC95}"/>
              </a:ext>
            </a:extLst>
          </p:cNvPr>
          <p:cNvSpPr>
            <a:spLocks noGrp="1"/>
          </p:cNvSpPr>
          <p:nvPr>
            <p:ph type="title"/>
          </p:nvPr>
        </p:nvSpPr>
        <p:spPr/>
        <p:txBody>
          <a:bodyPr/>
          <a:lstStyle/>
          <a:p>
            <a:r>
              <a:rPr lang="en-AU" dirty="0"/>
              <a:t>Construction of Model</a:t>
            </a:r>
          </a:p>
        </p:txBody>
      </p:sp>
      <p:pic>
        <p:nvPicPr>
          <p:cNvPr id="3" name="Picture 2">
            <a:extLst>
              <a:ext uri="{FF2B5EF4-FFF2-40B4-BE49-F238E27FC236}">
                <a16:creationId xmlns:a16="http://schemas.microsoft.com/office/drawing/2014/main" id="{3AB1CFFB-3D28-4A0E-A9E5-FEF104CAD953}"/>
              </a:ext>
            </a:extLst>
          </p:cNvPr>
          <p:cNvPicPr>
            <a:picLocks noChangeAspect="1"/>
          </p:cNvPicPr>
          <p:nvPr/>
        </p:nvPicPr>
        <p:blipFill>
          <a:blip r:embed="rId2"/>
          <a:stretch>
            <a:fillRect/>
          </a:stretch>
        </p:blipFill>
        <p:spPr>
          <a:xfrm>
            <a:off x="-2104" y="874455"/>
            <a:ext cx="12192000" cy="5414963"/>
          </a:xfrm>
          <a:prstGeom prst="rect">
            <a:avLst/>
          </a:prstGeom>
        </p:spPr>
      </p:pic>
    </p:spTree>
    <p:extLst>
      <p:ext uri="{BB962C8B-B14F-4D97-AF65-F5344CB8AC3E}">
        <p14:creationId xmlns:p14="http://schemas.microsoft.com/office/powerpoint/2010/main" val="4202692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39C570-D00D-496E-8B20-E7F16875EC95}"/>
              </a:ext>
            </a:extLst>
          </p:cNvPr>
          <p:cNvSpPr>
            <a:spLocks noGrp="1"/>
          </p:cNvSpPr>
          <p:nvPr>
            <p:ph type="title"/>
          </p:nvPr>
        </p:nvSpPr>
        <p:spPr/>
        <p:txBody>
          <a:bodyPr/>
          <a:lstStyle/>
          <a:p>
            <a:r>
              <a:rPr lang="en-AU" dirty="0"/>
              <a:t>Acceptance Criteria</a:t>
            </a:r>
          </a:p>
        </p:txBody>
      </p:sp>
      <p:sp>
        <p:nvSpPr>
          <p:cNvPr id="3" name="Content Placeholder 2">
            <a:extLst>
              <a:ext uri="{FF2B5EF4-FFF2-40B4-BE49-F238E27FC236}">
                <a16:creationId xmlns:a16="http://schemas.microsoft.com/office/drawing/2014/main" id="{CDF9C65D-9D38-49C3-8CBB-D81DEE98F838}"/>
              </a:ext>
            </a:extLst>
          </p:cNvPr>
          <p:cNvSpPr txBox="1">
            <a:spLocks/>
          </p:cNvSpPr>
          <p:nvPr/>
        </p:nvSpPr>
        <p:spPr>
          <a:xfrm>
            <a:off x="646496" y="4885363"/>
            <a:ext cx="3685203" cy="798089"/>
          </a:xfrm>
          <a:prstGeom prst="rect">
            <a:avLst/>
          </a:prstGeom>
        </p:spPr>
        <p:txBody>
          <a:bodyPr/>
          <a:lstStyle>
            <a:lvl1pPr marL="236969" indent="-236969" algn="l" defTabSz="1197317" rtl="0" eaLnBrk="1" latinLnBrk="0" hangingPunct="1">
              <a:lnSpc>
                <a:spcPct val="85000"/>
              </a:lnSpc>
              <a:spcBef>
                <a:spcPts val="261"/>
              </a:spcBef>
              <a:buFont typeface="Arial" pitchFamily="34" charset="0"/>
              <a:buChar char="•"/>
              <a:defRPr sz="3200" kern="1200">
                <a:solidFill>
                  <a:schemeClr val="tx1"/>
                </a:solidFill>
                <a:latin typeface="+mj-lt"/>
                <a:ea typeface="+mn-ea"/>
                <a:cs typeface="+mn-cs"/>
              </a:defRPr>
            </a:lvl1pPr>
            <a:lvl2pPr marL="473937" indent="-236969" algn="l" defTabSz="1197317" rtl="0" eaLnBrk="1" latinLnBrk="0" hangingPunct="1">
              <a:lnSpc>
                <a:spcPct val="85000"/>
              </a:lnSpc>
              <a:spcBef>
                <a:spcPts val="261"/>
              </a:spcBef>
              <a:buFont typeface="Arial" pitchFamily="34" charset="0"/>
              <a:buChar char="•"/>
              <a:defRPr sz="2667" kern="1200">
                <a:solidFill>
                  <a:schemeClr val="tx1"/>
                </a:solidFill>
                <a:latin typeface="+mj-lt"/>
                <a:ea typeface="+mn-ea"/>
                <a:cs typeface="+mn-cs"/>
              </a:defRPr>
            </a:lvl2pPr>
            <a:lvl3pPr marL="710906" indent="-236969" algn="l" defTabSz="1197317" rtl="0" eaLnBrk="1" latinLnBrk="0" hangingPunct="1">
              <a:lnSpc>
                <a:spcPct val="85000"/>
              </a:lnSpc>
              <a:spcBef>
                <a:spcPts val="261"/>
              </a:spcBef>
              <a:buFont typeface="Arial" pitchFamily="34" charset="0"/>
              <a:buChar char="•"/>
              <a:defRPr sz="2400" kern="1200">
                <a:solidFill>
                  <a:schemeClr val="tx1"/>
                </a:solidFill>
                <a:latin typeface="+mj-lt"/>
                <a:ea typeface="+mn-ea"/>
                <a:cs typeface="+mn-cs"/>
              </a:defRPr>
            </a:lvl3pPr>
            <a:lvl4pPr marL="935403" indent="-236969" algn="l" defTabSz="1197317" rtl="0" eaLnBrk="1" latinLnBrk="0" hangingPunct="1">
              <a:lnSpc>
                <a:spcPct val="85000"/>
              </a:lnSpc>
              <a:spcBef>
                <a:spcPts val="261"/>
              </a:spcBef>
              <a:buFont typeface="Arial" pitchFamily="34" charset="0"/>
              <a:buChar char="•"/>
              <a:tabLst/>
              <a:defRPr sz="2000" kern="1200">
                <a:solidFill>
                  <a:schemeClr val="tx1"/>
                </a:solidFill>
                <a:latin typeface="+mj-lt"/>
                <a:ea typeface="+mn-ea"/>
                <a:cs typeface="+mn-cs"/>
              </a:defRPr>
            </a:lvl4pPr>
            <a:lvl5pPr marL="1172372" indent="-236969" algn="l" defTabSz="1197317" rtl="0" eaLnBrk="1" latinLnBrk="0" hangingPunct="1">
              <a:lnSpc>
                <a:spcPct val="85000"/>
              </a:lnSpc>
              <a:spcBef>
                <a:spcPts val="261"/>
              </a:spcBef>
              <a:buFont typeface="Arial" pitchFamily="34" charset="0"/>
              <a:buChar char="•"/>
              <a:tabLst/>
              <a:defRPr sz="2000" kern="1200">
                <a:solidFill>
                  <a:schemeClr val="tx1"/>
                </a:solidFill>
                <a:latin typeface="+mj-lt"/>
                <a:ea typeface="+mn-ea"/>
                <a:cs typeface="+mn-cs"/>
              </a:defRPr>
            </a:lvl5pPr>
            <a:lvl6pPr marL="3292619"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891277"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489936"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088594"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lgn="ctr">
              <a:buNone/>
            </a:pPr>
            <a:r>
              <a:rPr lang="en-AU" dirty="0"/>
              <a:t>Max time queuing </a:t>
            </a:r>
          </a:p>
        </p:txBody>
      </p:sp>
      <p:sp>
        <p:nvSpPr>
          <p:cNvPr id="5" name="Content Placeholder 2">
            <a:extLst>
              <a:ext uri="{FF2B5EF4-FFF2-40B4-BE49-F238E27FC236}">
                <a16:creationId xmlns:a16="http://schemas.microsoft.com/office/drawing/2014/main" id="{FB04256E-608B-44BF-A778-9B110B12DDF1}"/>
              </a:ext>
            </a:extLst>
          </p:cNvPr>
          <p:cNvSpPr txBox="1">
            <a:spLocks/>
          </p:cNvSpPr>
          <p:nvPr/>
        </p:nvSpPr>
        <p:spPr>
          <a:xfrm>
            <a:off x="0" y="1024470"/>
            <a:ext cx="12070176" cy="71042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58595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58595B"/>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58595B"/>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58595B"/>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58595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AU" dirty="0">
                <a:solidFill>
                  <a:schemeClr val="tx1"/>
                </a:solidFill>
              </a:rPr>
              <a:t>Queuing Times | Densities | Green Guide</a:t>
            </a:r>
          </a:p>
        </p:txBody>
      </p:sp>
      <p:pic>
        <p:nvPicPr>
          <p:cNvPr id="6" name="Picture 5" descr="7 Myths of &lt;strong&gt;Crowd&lt;/strong&gt; Psychology - PsyBlog">
            <a:extLst>
              <a:ext uri="{FF2B5EF4-FFF2-40B4-BE49-F238E27FC236}">
                <a16:creationId xmlns:a16="http://schemas.microsoft.com/office/drawing/2014/main" id="{D3EEC827-96DC-4E40-8091-D4791B70A2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9863" y="2027170"/>
            <a:ext cx="6453625" cy="2796571"/>
          </a:xfrm>
          <a:prstGeom prst="rect">
            <a:avLst/>
          </a:prstGeom>
        </p:spPr>
      </p:pic>
      <p:sp>
        <p:nvSpPr>
          <p:cNvPr id="7" name="Content Placeholder 2">
            <a:extLst>
              <a:ext uri="{FF2B5EF4-FFF2-40B4-BE49-F238E27FC236}">
                <a16:creationId xmlns:a16="http://schemas.microsoft.com/office/drawing/2014/main" id="{CEA62248-6BD7-409C-A739-2A7935B1C6F4}"/>
              </a:ext>
            </a:extLst>
          </p:cNvPr>
          <p:cNvSpPr txBox="1">
            <a:spLocks/>
          </p:cNvSpPr>
          <p:nvPr/>
        </p:nvSpPr>
        <p:spPr>
          <a:xfrm>
            <a:off x="5662554" y="5125732"/>
            <a:ext cx="5550428" cy="71042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58595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58595B"/>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58595B"/>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58595B"/>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58595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AU" dirty="0">
                <a:solidFill>
                  <a:schemeClr val="tx1"/>
                </a:solidFill>
              </a:rPr>
              <a:t>Density limit          4 people/m</a:t>
            </a:r>
            <a:r>
              <a:rPr lang="en-AU" baseline="30000" dirty="0">
                <a:solidFill>
                  <a:schemeClr val="tx1"/>
                </a:solidFill>
              </a:rPr>
              <a:t>2</a:t>
            </a:r>
          </a:p>
        </p:txBody>
      </p:sp>
      <p:sp>
        <p:nvSpPr>
          <p:cNvPr id="8" name="Arrow: Right 7">
            <a:extLst>
              <a:ext uri="{FF2B5EF4-FFF2-40B4-BE49-F238E27FC236}">
                <a16:creationId xmlns:a16="http://schemas.microsoft.com/office/drawing/2014/main" id="{E0D2D23D-D55B-4E7B-9528-6D53D3998958}"/>
              </a:ext>
            </a:extLst>
          </p:cNvPr>
          <p:cNvSpPr/>
          <p:nvPr/>
        </p:nvSpPr>
        <p:spPr>
          <a:xfrm>
            <a:off x="8099101" y="5201465"/>
            <a:ext cx="677334" cy="355214"/>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Picture 10" descr="Image result for analog clock timer clipart">
            <a:extLst>
              <a:ext uri="{FF2B5EF4-FFF2-40B4-BE49-F238E27FC236}">
                <a16:creationId xmlns:a16="http://schemas.microsoft.com/office/drawing/2014/main" id="{F99D2621-3C73-4743-99EC-A66A1A49262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9008" y="1931861"/>
            <a:ext cx="2826729" cy="2826729"/>
          </a:xfrm>
          <a:prstGeom prst="rect">
            <a:avLst/>
          </a:prstGeom>
          <a:noFill/>
          <a:extLst>
            <a:ext uri="{909E8E84-426E-40DD-AFC4-6F175D3DCCD1}">
              <a14:hiddenFill xmlns:a14="http://schemas.microsoft.com/office/drawing/2010/main">
                <a:solidFill>
                  <a:srgbClr val="FFFFFF"/>
                </a:solidFill>
              </a14:hiddenFill>
            </a:ext>
          </a:extLst>
        </p:spPr>
      </p:pic>
      <p:sp>
        <p:nvSpPr>
          <p:cNvPr id="10" name="Arrow: Right 9">
            <a:extLst>
              <a:ext uri="{FF2B5EF4-FFF2-40B4-BE49-F238E27FC236}">
                <a16:creationId xmlns:a16="http://schemas.microsoft.com/office/drawing/2014/main" id="{9884356D-3CD4-449F-B19A-FB373E710827}"/>
              </a:ext>
            </a:extLst>
          </p:cNvPr>
          <p:cNvSpPr/>
          <p:nvPr/>
        </p:nvSpPr>
        <p:spPr>
          <a:xfrm>
            <a:off x="1748662" y="5365070"/>
            <a:ext cx="677334" cy="355214"/>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TextBox 10">
            <a:extLst>
              <a:ext uri="{FF2B5EF4-FFF2-40B4-BE49-F238E27FC236}">
                <a16:creationId xmlns:a16="http://schemas.microsoft.com/office/drawing/2014/main" id="{5803ABD0-86EA-4B98-8222-B765BBD1DEF2}"/>
              </a:ext>
            </a:extLst>
          </p:cNvPr>
          <p:cNvSpPr txBox="1"/>
          <p:nvPr/>
        </p:nvSpPr>
        <p:spPr>
          <a:xfrm>
            <a:off x="2642247" y="5322833"/>
            <a:ext cx="1473200" cy="584775"/>
          </a:xfrm>
          <a:prstGeom prst="rect">
            <a:avLst/>
          </a:prstGeom>
          <a:noFill/>
        </p:spPr>
        <p:txBody>
          <a:bodyPr wrap="square" rtlCol="0">
            <a:spAutoFit/>
          </a:bodyPr>
          <a:lstStyle/>
          <a:p>
            <a:r>
              <a:rPr lang="en-AU" sz="3200" dirty="0"/>
              <a:t>8 mins</a:t>
            </a:r>
          </a:p>
        </p:txBody>
      </p:sp>
    </p:spTree>
    <p:extLst>
      <p:ext uri="{BB962C8B-B14F-4D97-AF65-F5344CB8AC3E}">
        <p14:creationId xmlns:p14="http://schemas.microsoft.com/office/powerpoint/2010/main" val="1569282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39C570-D00D-496E-8B20-E7F16875EC95}"/>
              </a:ext>
            </a:extLst>
          </p:cNvPr>
          <p:cNvSpPr>
            <a:spLocks noGrp="1"/>
          </p:cNvSpPr>
          <p:nvPr>
            <p:ph type="title"/>
          </p:nvPr>
        </p:nvSpPr>
        <p:spPr/>
        <p:txBody>
          <a:bodyPr/>
          <a:lstStyle/>
          <a:p>
            <a:r>
              <a:rPr lang="en-AU" dirty="0"/>
              <a:t>Results – MassMotion</a:t>
            </a:r>
          </a:p>
        </p:txBody>
      </p:sp>
    </p:spTree>
    <p:extLst>
      <p:ext uri="{BB962C8B-B14F-4D97-AF65-F5344CB8AC3E}">
        <p14:creationId xmlns:p14="http://schemas.microsoft.com/office/powerpoint/2010/main" val="3551162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rup widescreen test">
  <a:themeElements>
    <a:clrScheme name="Arup widescreen test">
      <a:dk1>
        <a:srgbClr val="000000"/>
      </a:dk1>
      <a:lt1>
        <a:srgbClr val="FFFFFF"/>
      </a:lt1>
      <a:dk2>
        <a:srgbClr val="D2D2D2"/>
      </a:dk2>
      <a:lt2>
        <a:srgbClr val="828282"/>
      </a:lt2>
      <a:accent1>
        <a:srgbClr val="D22D7D"/>
      </a:accent1>
      <a:accent2>
        <a:srgbClr val="28AAE1"/>
      </a:accent2>
      <a:accent3>
        <a:srgbClr val="F05023"/>
      </a:accent3>
      <a:accent4>
        <a:srgbClr val="696EB4"/>
      </a:accent4>
      <a:accent5>
        <a:srgbClr val="FA9B1E"/>
      </a:accent5>
      <a:accent6>
        <a:srgbClr val="28AF73"/>
      </a:accent6>
      <a:hlink>
        <a:srgbClr val="7F7F7F"/>
      </a:hlink>
      <a:folHlink>
        <a:srgbClr val="7F7F7F"/>
      </a:folHlink>
    </a:clrScheme>
    <a:fontScheme name="Arup widescreen test">
      <a:majorFont>
        <a:latin typeface="Times New Roman" panose="02020603050405020304"/>
        <a:ea typeface=""/>
        <a:cs typeface=""/>
      </a:majorFont>
      <a:minorFont>
        <a:latin typeface="Times New Roman" panose="02020603050405020304"/>
        <a:ea typeface=""/>
        <a:cs typeface=""/>
      </a:minorFont>
    </a:fontScheme>
    <a:fmtScheme name="Arup widescreen tes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rup widescreen test" id="{5B05CC4A-3CBA-4371-82EE-F1EFB029FA48}" vid="{1216D88A-415C-44B1-AAF0-9D715E5D1893}"/>
    </a:ext>
  </a:extLst>
</a:theme>
</file>

<file path=docProps/app.xml><?xml version="1.0" encoding="utf-8"?>
<Properties xmlns="http://schemas.openxmlformats.org/officeDocument/2006/extended-properties" xmlns:vt="http://schemas.openxmlformats.org/officeDocument/2006/docPropsVTypes">
  <Template>Arup Theme Widescreen (16x9)</Template>
  <TotalTime>194</TotalTime>
  <Words>262</Words>
  <Application>Microsoft Office PowerPoint</Application>
  <PresentationFormat>Widescreen</PresentationFormat>
  <Paragraphs>78</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ＭＳ Ｐゴシック</vt:lpstr>
      <vt:lpstr>Arial</vt:lpstr>
      <vt:lpstr>Lucida Grande</vt:lpstr>
      <vt:lpstr>Times New Roman</vt:lpstr>
      <vt:lpstr>Wingdings</vt:lpstr>
      <vt:lpstr>Arup widescreen test</vt:lpstr>
      <vt:lpstr>Evacuation Modelling of Stadia using MassMotion</vt:lpstr>
      <vt:lpstr>Outline</vt:lpstr>
      <vt:lpstr>Project description</vt:lpstr>
      <vt:lpstr>About the location – Allianz Stadium</vt:lpstr>
      <vt:lpstr>Stadium Concert Layout</vt:lpstr>
      <vt:lpstr>MassMotion – Inputs and assumptions</vt:lpstr>
      <vt:lpstr>Construction of Model</vt:lpstr>
      <vt:lpstr>Acceptance Criteria</vt:lpstr>
      <vt:lpstr>Results – MassMotion</vt:lpstr>
      <vt:lpstr>Results</vt:lpstr>
      <vt:lpstr>Recommendations</vt:lpstr>
      <vt:lpstr>End of Concert Egress</vt:lpstr>
      <vt:lpstr>Observations - Human Behaviour</vt:lpstr>
      <vt:lpstr>Precinct Movement</vt:lpstr>
      <vt:lpstr>Key Learnings and Recommendations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Evacuation Modelling of Stadia using MassMotion</dc:title>
  <dc:creator>Rebecca Lawson</dc:creator>
  <cp:lastModifiedBy>Rebecca Lawson</cp:lastModifiedBy>
  <cp:revision>18</cp:revision>
  <dcterms:created xsi:type="dcterms:W3CDTF">2018-06-18T06:33:21Z</dcterms:created>
  <dcterms:modified xsi:type="dcterms:W3CDTF">2018-06-19T12:29:30Z</dcterms:modified>
</cp:coreProperties>
</file>