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4345" r:id="rId1"/>
  </p:sldMasterIdLst>
  <p:notesMasterIdLst>
    <p:notesMasterId r:id="rId32"/>
  </p:notesMasterIdLst>
  <p:handoutMasterIdLst>
    <p:handoutMasterId r:id="rId33"/>
  </p:handoutMasterIdLst>
  <p:sldIdLst>
    <p:sldId id="676" r:id="rId2"/>
    <p:sldId id="677" r:id="rId3"/>
    <p:sldId id="679" r:id="rId4"/>
    <p:sldId id="695" r:id="rId5"/>
    <p:sldId id="691" r:id="rId6"/>
    <p:sldId id="687" r:id="rId7"/>
    <p:sldId id="692" r:id="rId8"/>
    <p:sldId id="689" r:id="rId9"/>
    <p:sldId id="690" r:id="rId10"/>
    <p:sldId id="693" r:id="rId11"/>
    <p:sldId id="694" r:id="rId12"/>
    <p:sldId id="711" r:id="rId13"/>
    <p:sldId id="696" r:id="rId14"/>
    <p:sldId id="697" r:id="rId15"/>
    <p:sldId id="698" r:id="rId16"/>
    <p:sldId id="699" r:id="rId17"/>
    <p:sldId id="700" r:id="rId18"/>
    <p:sldId id="705" r:id="rId19"/>
    <p:sldId id="712" r:id="rId20"/>
    <p:sldId id="713" r:id="rId21"/>
    <p:sldId id="701" r:id="rId22"/>
    <p:sldId id="702" r:id="rId23"/>
    <p:sldId id="703" r:id="rId24"/>
    <p:sldId id="704" r:id="rId25"/>
    <p:sldId id="706" r:id="rId26"/>
    <p:sldId id="707" r:id="rId27"/>
    <p:sldId id="708" r:id="rId28"/>
    <p:sldId id="709" r:id="rId29"/>
    <p:sldId id="710" r:id="rId30"/>
    <p:sldId id="688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70F"/>
    <a:srgbClr val="005600"/>
    <a:srgbClr val="FF9900"/>
    <a:srgbClr val="FFBD5D"/>
    <a:srgbClr val="0066FF"/>
    <a:srgbClr val="EE20B3"/>
    <a:srgbClr val="B2B2B2"/>
    <a:srgbClr val="993366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5" autoAdjust="0"/>
    <p:restoredTop sz="94034" autoAdjust="0"/>
  </p:normalViewPr>
  <p:slideViewPr>
    <p:cSldViewPr snapToGrid="0">
      <p:cViewPr varScale="1">
        <p:scale>
          <a:sx n="85" d="100"/>
          <a:sy n="85" d="100"/>
        </p:scale>
        <p:origin x="-1114" y="-7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ws.edu.au\dfshare\HomesBLK$\h9910245\My%20Documents\ATeaching\Seminar\2017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ws.edu.au\dfshare\HomesBLK$\h9910245\My%20Documents\ATeaching\Seminar\2017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xf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Sheet1!$D$2:$D$1202</c:f>
              <c:numCache>
                <c:formatCode>General</c:formatCode>
                <c:ptCount val="1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  <c:pt idx="356">
                  <c:v>17.800000000000118</c:v>
                </c:pt>
                <c:pt idx="357">
                  <c:v>17.850000000000119</c:v>
                </c:pt>
                <c:pt idx="358">
                  <c:v>17.900000000000119</c:v>
                </c:pt>
                <c:pt idx="359">
                  <c:v>17.95000000000012</c:v>
                </c:pt>
                <c:pt idx="360">
                  <c:v>18.000000000000121</c:v>
                </c:pt>
                <c:pt idx="361">
                  <c:v>18.050000000000122</c:v>
                </c:pt>
                <c:pt idx="362">
                  <c:v>18.100000000000122</c:v>
                </c:pt>
                <c:pt idx="363">
                  <c:v>18.150000000000123</c:v>
                </c:pt>
                <c:pt idx="364">
                  <c:v>18.200000000000124</c:v>
                </c:pt>
                <c:pt idx="365">
                  <c:v>18.250000000000124</c:v>
                </c:pt>
                <c:pt idx="366">
                  <c:v>18.300000000000125</c:v>
                </c:pt>
                <c:pt idx="367">
                  <c:v>18.350000000000126</c:v>
                </c:pt>
                <c:pt idx="368">
                  <c:v>18.400000000000126</c:v>
                </c:pt>
                <c:pt idx="369">
                  <c:v>18.450000000000127</c:v>
                </c:pt>
                <c:pt idx="370">
                  <c:v>18.500000000000128</c:v>
                </c:pt>
                <c:pt idx="371">
                  <c:v>18.550000000000129</c:v>
                </c:pt>
                <c:pt idx="372">
                  <c:v>18.600000000000129</c:v>
                </c:pt>
                <c:pt idx="373">
                  <c:v>18.65000000000013</c:v>
                </c:pt>
                <c:pt idx="374">
                  <c:v>18.700000000000131</c:v>
                </c:pt>
                <c:pt idx="375">
                  <c:v>18.750000000000131</c:v>
                </c:pt>
                <c:pt idx="376">
                  <c:v>18.800000000000132</c:v>
                </c:pt>
                <c:pt idx="377">
                  <c:v>18.850000000000133</c:v>
                </c:pt>
                <c:pt idx="378">
                  <c:v>18.900000000000134</c:v>
                </c:pt>
                <c:pt idx="379">
                  <c:v>18.950000000000134</c:v>
                </c:pt>
                <c:pt idx="380">
                  <c:v>19.000000000000135</c:v>
                </c:pt>
                <c:pt idx="381">
                  <c:v>19.050000000000136</c:v>
                </c:pt>
                <c:pt idx="382">
                  <c:v>19.100000000000136</c:v>
                </c:pt>
                <c:pt idx="383">
                  <c:v>19.150000000000137</c:v>
                </c:pt>
                <c:pt idx="384">
                  <c:v>19.200000000000138</c:v>
                </c:pt>
                <c:pt idx="385">
                  <c:v>19.250000000000139</c:v>
                </c:pt>
                <c:pt idx="386">
                  <c:v>19.300000000000139</c:v>
                </c:pt>
                <c:pt idx="387">
                  <c:v>19.35000000000014</c:v>
                </c:pt>
                <c:pt idx="388">
                  <c:v>19.400000000000141</c:v>
                </c:pt>
                <c:pt idx="389">
                  <c:v>19.450000000000141</c:v>
                </c:pt>
                <c:pt idx="390">
                  <c:v>19.500000000000142</c:v>
                </c:pt>
                <c:pt idx="391">
                  <c:v>19.550000000000143</c:v>
                </c:pt>
                <c:pt idx="392">
                  <c:v>19.600000000000144</c:v>
                </c:pt>
                <c:pt idx="393">
                  <c:v>19.650000000000144</c:v>
                </c:pt>
                <c:pt idx="394">
                  <c:v>19.700000000000145</c:v>
                </c:pt>
                <c:pt idx="395">
                  <c:v>19.750000000000146</c:v>
                </c:pt>
                <c:pt idx="396">
                  <c:v>19.800000000000146</c:v>
                </c:pt>
                <c:pt idx="397">
                  <c:v>19.850000000000147</c:v>
                </c:pt>
                <c:pt idx="398">
                  <c:v>19.900000000000148</c:v>
                </c:pt>
                <c:pt idx="399">
                  <c:v>19.950000000000149</c:v>
                </c:pt>
                <c:pt idx="400">
                  <c:v>20.000000000000149</c:v>
                </c:pt>
                <c:pt idx="401">
                  <c:v>20.05000000000015</c:v>
                </c:pt>
                <c:pt idx="402">
                  <c:v>20.100000000000151</c:v>
                </c:pt>
                <c:pt idx="403">
                  <c:v>20.150000000000151</c:v>
                </c:pt>
                <c:pt idx="404">
                  <c:v>20.200000000000152</c:v>
                </c:pt>
                <c:pt idx="405">
                  <c:v>20.250000000000153</c:v>
                </c:pt>
                <c:pt idx="406">
                  <c:v>20.300000000000153</c:v>
                </c:pt>
                <c:pt idx="407">
                  <c:v>20.350000000000154</c:v>
                </c:pt>
                <c:pt idx="408">
                  <c:v>20.400000000000155</c:v>
                </c:pt>
                <c:pt idx="409">
                  <c:v>20.450000000000156</c:v>
                </c:pt>
                <c:pt idx="410">
                  <c:v>20.500000000000156</c:v>
                </c:pt>
                <c:pt idx="411">
                  <c:v>20.550000000000157</c:v>
                </c:pt>
                <c:pt idx="412">
                  <c:v>20.600000000000158</c:v>
                </c:pt>
                <c:pt idx="413">
                  <c:v>20.650000000000158</c:v>
                </c:pt>
                <c:pt idx="414">
                  <c:v>20.700000000000159</c:v>
                </c:pt>
                <c:pt idx="415">
                  <c:v>20.75000000000016</c:v>
                </c:pt>
                <c:pt idx="416">
                  <c:v>20.800000000000161</c:v>
                </c:pt>
                <c:pt idx="417">
                  <c:v>20.850000000000161</c:v>
                </c:pt>
                <c:pt idx="418">
                  <c:v>20.900000000000162</c:v>
                </c:pt>
                <c:pt idx="419">
                  <c:v>20.950000000000163</c:v>
                </c:pt>
                <c:pt idx="420">
                  <c:v>21.000000000000163</c:v>
                </c:pt>
                <c:pt idx="421">
                  <c:v>21.050000000000164</c:v>
                </c:pt>
                <c:pt idx="422">
                  <c:v>21.100000000000165</c:v>
                </c:pt>
                <c:pt idx="423">
                  <c:v>21.150000000000166</c:v>
                </c:pt>
                <c:pt idx="424">
                  <c:v>21.200000000000166</c:v>
                </c:pt>
                <c:pt idx="425">
                  <c:v>21.250000000000167</c:v>
                </c:pt>
                <c:pt idx="426">
                  <c:v>21.300000000000168</c:v>
                </c:pt>
                <c:pt idx="427">
                  <c:v>21.350000000000168</c:v>
                </c:pt>
                <c:pt idx="428">
                  <c:v>21.400000000000169</c:v>
                </c:pt>
                <c:pt idx="429">
                  <c:v>21.45000000000017</c:v>
                </c:pt>
                <c:pt idx="430">
                  <c:v>21.500000000000171</c:v>
                </c:pt>
                <c:pt idx="431">
                  <c:v>21.550000000000171</c:v>
                </c:pt>
                <c:pt idx="432">
                  <c:v>21.600000000000172</c:v>
                </c:pt>
                <c:pt idx="433">
                  <c:v>21.650000000000173</c:v>
                </c:pt>
                <c:pt idx="434">
                  <c:v>21.700000000000173</c:v>
                </c:pt>
                <c:pt idx="435">
                  <c:v>21.750000000000174</c:v>
                </c:pt>
                <c:pt idx="436">
                  <c:v>21.800000000000175</c:v>
                </c:pt>
                <c:pt idx="437">
                  <c:v>21.850000000000176</c:v>
                </c:pt>
                <c:pt idx="438">
                  <c:v>21.900000000000176</c:v>
                </c:pt>
                <c:pt idx="439">
                  <c:v>21.950000000000177</c:v>
                </c:pt>
                <c:pt idx="440">
                  <c:v>22.000000000000178</c:v>
                </c:pt>
                <c:pt idx="441">
                  <c:v>22.050000000000178</c:v>
                </c:pt>
                <c:pt idx="442">
                  <c:v>22.100000000000179</c:v>
                </c:pt>
                <c:pt idx="443">
                  <c:v>22.15000000000018</c:v>
                </c:pt>
                <c:pt idx="444">
                  <c:v>22.20000000000018</c:v>
                </c:pt>
                <c:pt idx="445">
                  <c:v>22.250000000000181</c:v>
                </c:pt>
                <c:pt idx="446">
                  <c:v>22.300000000000182</c:v>
                </c:pt>
                <c:pt idx="447">
                  <c:v>22.350000000000183</c:v>
                </c:pt>
                <c:pt idx="448">
                  <c:v>22.400000000000183</c:v>
                </c:pt>
                <c:pt idx="449">
                  <c:v>22.450000000000184</c:v>
                </c:pt>
                <c:pt idx="450">
                  <c:v>22.500000000000185</c:v>
                </c:pt>
                <c:pt idx="451">
                  <c:v>22.550000000000185</c:v>
                </c:pt>
                <c:pt idx="452">
                  <c:v>22.600000000000186</c:v>
                </c:pt>
                <c:pt idx="453">
                  <c:v>22.650000000000187</c:v>
                </c:pt>
                <c:pt idx="454">
                  <c:v>22.700000000000188</c:v>
                </c:pt>
                <c:pt idx="455">
                  <c:v>22.750000000000188</c:v>
                </c:pt>
                <c:pt idx="456">
                  <c:v>22.800000000000189</c:v>
                </c:pt>
                <c:pt idx="457">
                  <c:v>22.85000000000019</c:v>
                </c:pt>
                <c:pt idx="458">
                  <c:v>22.90000000000019</c:v>
                </c:pt>
                <c:pt idx="459">
                  <c:v>22.950000000000191</c:v>
                </c:pt>
                <c:pt idx="460">
                  <c:v>23.000000000000192</c:v>
                </c:pt>
                <c:pt idx="461">
                  <c:v>23.050000000000193</c:v>
                </c:pt>
                <c:pt idx="462">
                  <c:v>23.100000000000193</c:v>
                </c:pt>
                <c:pt idx="463">
                  <c:v>23.150000000000194</c:v>
                </c:pt>
                <c:pt idx="464">
                  <c:v>23.200000000000195</c:v>
                </c:pt>
                <c:pt idx="465">
                  <c:v>23.250000000000195</c:v>
                </c:pt>
                <c:pt idx="466">
                  <c:v>23.300000000000196</c:v>
                </c:pt>
                <c:pt idx="467">
                  <c:v>23.350000000000197</c:v>
                </c:pt>
                <c:pt idx="468">
                  <c:v>23.400000000000198</c:v>
                </c:pt>
                <c:pt idx="469">
                  <c:v>23.450000000000198</c:v>
                </c:pt>
                <c:pt idx="470">
                  <c:v>23.500000000000199</c:v>
                </c:pt>
                <c:pt idx="471">
                  <c:v>23.5500000000002</c:v>
                </c:pt>
                <c:pt idx="472">
                  <c:v>23.6000000000002</c:v>
                </c:pt>
                <c:pt idx="473">
                  <c:v>23.650000000000201</c:v>
                </c:pt>
                <c:pt idx="474">
                  <c:v>23.700000000000202</c:v>
                </c:pt>
                <c:pt idx="475">
                  <c:v>23.750000000000203</c:v>
                </c:pt>
                <c:pt idx="476">
                  <c:v>23.800000000000203</c:v>
                </c:pt>
                <c:pt idx="477">
                  <c:v>23.850000000000204</c:v>
                </c:pt>
                <c:pt idx="478">
                  <c:v>23.900000000000205</c:v>
                </c:pt>
                <c:pt idx="479">
                  <c:v>23.950000000000205</c:v>
                </c:pt>
                <c:pt idx="480">
                  <c:v>24.000000000000206</c:v>
                </c:pt>
                <c:pt idx="481">
                  <c:v>24.050000000000207</c:v>
                </c:pt>
                <c:pt idx="482">
                  <c:v>24.100000000000207</c:v>
                </c:pt>
                <c:pt idx="483">
                  <c:v>24.150000000000208</c:v>
                </c:pt>
                <c:pt idx="484">
                  <c:v>24.200000000000209</c:v>
                </c:pt>
                <c:pt idx="485">
                  <c:v>24.25000000000021</c:v>
                </c:pt>
                <c:pt idx="486">
                  <c:v>24.30000000000021</c:v>
                </c:pt>
                <c:pt idx="487">
                  <c:v>24.350000000000211</c:v>
                </c:pt>
                <c:pt idx="488">
                  <c:v>24.400000000000212</c:v>
                </c:pt>
                <c:pt idx="489">
                  <c:v>24.450000000000212</c:v>
                </c:pt>
                <c:pt idx="490">
                  <c:v>24.500000000000213</c:v>
                </c:pt>
                <c:pt idx="491">
                  <c:v>24.550000000000214</c:v>
                </c:pt>
                <c:pt idx="492">
                  <c:v>24.600000000000215</c:v>
                </c:pt>
                <c:pt idx="493">
                  <c:v>24.650000000000215</c:v>
                </c:pt>
                <c:pt idx="494">
                  <c:v>24.700000000000216</c:v>
                </c:pt>
                <c:pt idx="495">
                  <c:v>24.750000000000217</c:v>
                </c:pt>
                <c:pt idx="496">
                  <c:v>24.800000000000217</c:v>
                </c:pt>
                <c:pt idx="497">
                  <c:v>24.850000000000218</c:v>
                </c:pt>
                <c:pt idx="498">
                  <c:v>24.900000000000219</c:v>
                </c:pt>
                <c:pt idx="499">
                  <c:v>24.95000000000022</c:v>
                </c:pt>
                <c:pt idx="500">
                  <c:v>25.00000000000022</c:v>
                </c:pt>
                <c:pt idx="501">
                  <c:v>25.050000000000221</c:v>
                </c:pt>
                <c:pt idx="502">
                  <c:v>25.100000000000222</c:v>
                </c:pt>
                <c:pt idx="503">
                  <c:v>25.150000000000222</c:v>
                </c:pt>
                <c:pt idx="504">
                  <c:v>25.200000000000223</c:v>
                </c:pt>
                <c:pt idx="505">
                  <c:v>25.250000000000224</c:v>
                </c:pt>
                <c:pt idx="506">
                  <c:v>25.300000000000225</c:v>
                </c:pt>
                <c:pt idx="507">
                  <c:v>25.350000000000225</c:v>
                </c:pt>
                <c:pt idx="508">
                  <c:v>25.400000000000226</c:v>
                </c:pt>
                <c:pt idx="509">
                  <c:v>25.450000000000227</c:v>
                </c:pt>
                <c:pt idx="510">
                  <c:v>25.500000000000227</c:v>
                </c:pt>
                <c:pt idx="511">
                  <c:v>25.550000000000228</c:v>
                </c:pt>
                <c:pt idx="512">
                  <c:v>25.600000000000229</c:v>
                </c:pt>
                <c:pt idx="513">
                  <c:v>25.65000000000023</c:v>
                </c:pt>
                <c:pt idx="514">
                  <c:v>25.70000000000023</c:v>
                </c:pt>
                <c:pt idx="515">
                  <c:v>25.750000000000231</c:v>
                </c:pt>
                <c:pt idx="516">
                  <c:v>25.800000000000232</c:v>
                </c:pt>
                <c:pt idx="517">
                  <c:v>25.850000000000232</c:v>
                </c:pt>
                <c:pt idx="518">
                  <c:v>25.900000000000233</c:v>
                </c:pt>
                <c:pt idx="519">
                  <c:v>25.950000000000234</c:v>
                </c:pt>
                <c:pt idx="520">
                  <c:v>26.000000000000234</c:v>
                </c:pt>
                <c:pt idx="521">
                  <c:v>26.050000000000235</c:v>
                </c:pt>
                <c:pt idx="522">
                  <c:v>26.100000000000236</c:v>
                </c:pt>
                <c:pt idx="523">
                  <c:v>26.150000000000237</c:v>
                </c:pt>
                <c:pt idx="524">
                  <c:v>26.200000000000237</c:v>
                </c:pt>
                <c:pt idx="525">
                  <c:v>26.250000000000238</c:v>
                </c:pt>
                <c:pt idx="526">
                  <c:v>26.300000000000239</c:v>
                </c:pt>
                <c:pt idx="527">
                  <c:v>26.350000000000239</c:v>
                </c:pt>
                <c:pt idx="528">
                  <c:v>26.40000000000024</c:v>
                </c:pt>
                <c:pt idx="529">
                  <c:v>26.450000000000241</c:v>
                </c:pt>
                <c:pt idx="530">
                  <c:v>26.500000000000242</c:v>
                </c:pt>
                <c:pt idx="531">
                  <c:v>26.550000000000242</c:v>
                </c:pt>
                <c:pt idx="532">
                  <c:v>26.600000000000243</c:v>
                </c:pt>
                <c:pt idx="533">
                  <c:v>26.650000000000244</c:v>
                </c:pt>
                <c:pt idx="534">
                  <c:v>26.700000000000244</c:v>
                </c:pt>
                <c:pt idx="535">
                  <c:v>26.750000000000245</c:v>
                </c:pt>
                <c:pt idx="536">
                  <c:v>26.800000000000246</c:v>
                </c:pt>
                <c:pt idx="537">
                  <c:v>26.850000000000247</c:v>
                </c:pt>
                <c:pt idx="538">
                  <c:v>26.900000000000247</c:v>
                </c:pt>
                <c:pt idx="539">
                  <c:v>26.950000000000248</c:v>
                </c:pt>
                <c:pt idx="540">
                  <c:v>27.000000000000249</c:v>
                </c:pt>
                <c:pt idx="541">
                  <c:v>27.050000000000249</c:v>
                </c:pt>
                <c:pt idx="542">
                  <c:v>27.10000000000025</c:v>
                </c:pt>
                <c:pt idx="543">
                  <c:v>27.150000000000251</c:v>
                </c:pt>
                <c:pt idx="544">
                  <c:v>27.200000000000252</c:v>
                </c:pt>
                <c:pt idx="545">
                  <c:v>27.250000000000252</c:v>
                </c:pt>
                <c:pt idx="546">
                  <c:v>27.300000000000253</c:v>
                </c:pt>
                <c:pt idx="547">
                  <c:v>27.350000000000254</c:v>
                </c:pt>
                <c:pt idx="548">
                  <c:v>27.400000000000254</c:v>
                </c:pt>
                <c:pt idx="549">
                  <c:v>27.450000000000255</c:v>
                </c:pt>
                <c:pt idx="550">
                  <c:v>27.500000000000256</c:v>
                </c:pt>
                <c:pt idx="551">
                  <c:v>27.550000000000257</c:v>
                </c:pt>
                <c:pt idx="552">
                  <c:v>27.600000000000257</c:v>
                </c:pt>
                <c:pt idx="553">
                  <c:v>27.650000000000258</c:v>
                </c:pt>
                <c:pt idx="554">
                  <c:v>27.700000000000259</c:v>
                </c:pt>
                <c:pt idx="555">
                  <c:v>27.750000000000259</c:v>
                </c:pt>
                <c:pt idx="556">
                  <c:v>27.80000000000026</c:v>
                </c:pt>
                <c:pt idx="557">
                  <c:v>27.850000000000261</c:v>
                </c:pt>
                <c:pt idx="558">
                  <c:v>27.900000000000261</c:v>
                </c:pt>
                <c:pt idx="559">
                  <c:v>27.950000000000262</c:v>
                </c:pt>
                <c:pt idx="560">
                  <c:v>28.000000000000263</c:v>
                </c:pt>
                <c:pt idx="561">
                  <c:v>28.050000000000264</c:v>
                </c:pt>
                <c:pt idx="562">
                  <c:v>28.100000000000264</c:v>
                </c:pt>
                <c:pt idx="563">
                  <c:v>28.150000000000265</c:v>
                </c:pt>
                <c:pt idx="564">
                  <c:v>28.200000000000266</c:v>
                </c:pt>
                <c:pt idx="565">
                  <c:v>28.250000000000266</c:v>
                </c:pt>
                <c:pt idx="566">
                  <c:v>28.300000000000267</c:v>
                </c:pt>
                <c:pt idx="567">
                  <c:v>28.350000000000268</c:v>
                </c:pt>
                <c:pt idx="568">
                  <c:v>28.400000000000269</c:v>
                </c:pt>
                <c:pt idx="569">
                  <c:v>28.450000000000269</c:v>
                </c:pt>
                <c:pt idx="570">
                  <c:v>28.50000000000027</c:v>
                </c:pt>
                <c:pt idx="571">
                  <c:v>28.550000000000271</c:v>
                </c:pt>
                <c:pt idx="572">
                  <c:v>28.600000000000271</c:v>
                </c:pt>
                <c:pt idx="573">
                  <c:v>28.650000000000272</c:v>
                </c:pt>
                <c:pt idx="574">
                  <c:v>28.700000000000273</c:v>
                </c:pt>
                <c:pt idx="575">
                  <c:v>28.750000000000274</c:v>
                </c:pt>
                <c:pt idx="576">
                  <c:v>28.800000000000274</c:v>
                </c:pt>
                <c:pt idx="577">
                  <c:v>28.850000000000275</c:v>
                </c:pt>
                <c:pt idx="578">
                  <c:v>28.900000000000276</c:v>
                </c:pt>
                <c:pt idx="579">
                  <c:v>28.950000000000276</c:v>
                </c:pt>
                <c:pt idx="580">
                  <c:v>29.000000000000277</c:v>
                </c:pt>
                <c:pt idx="581">
                  <c:v>29.050000000000278</c:v>
                </c:pt>
                <c:pt idx="582">
                  <c:v>29.100000000000279</c:v>
                </c:pt>
                <c:pt idx="583">
                  <c:v>29.150000000000279</c:v>
                </c:pt>
                <c:pt idx="584">
                  <c:v>29.20000000000028</c:v>
                </c:pt>
                <c:pt idx="585">
                  <c:v>29.250000000000281</c:v>
                </c:pt>
                <c:pt idx="586">
                  <c:v>29.300000000000281</c:v>
                </c:pt>
                <c:pt idx="587">
                  <c:v>29.350000000000282</c:v>
                </c:pt>
                <c:pt idx="588">
                  <c:v>29.400000000000283</c:v>
                </c:pt>
                <c:pt idx="589">
                  <c:v>29.450000000000284</c:v>
                </c:pt>
                <c:pt idx="590">
                  <c:v>29.500000000000284</c:v>
                </c:pt>
                <c:pt idx="591">
                  <c:v>29.550000000000285</c:v>
                </c:pt>
                <c:pt idx="592">
                  <c:v>29.600000000000286</c:v>
                </c:pt>
                <c:pt idx="593">
                  <c:v>29.650000000000286</c:v>
                </c:pt>
                <c:pt idx="594">
                  <c:v>29.700000000000287</c:v>
                </c:pt>
                <c:pt idx="595">
                  <c:v>29.750000000000288</c:v>
                </c:pt>
                <c:pt idx="596">
                  <c:v>29.800000000000288</c:v>
                </c:pt>
                <c:pt idx="597">
                  <c:v>29.850000000000289</c:v>
                </c:pt>
                <c:pt idx="598">
                  <c:v>29.90000000000029</c:v>
                </c:pt>
                <c:pt idx="599">
                  <c:v>29.950000000000291</c:v>
                </c:pt>
                <c:pt idx="600">
                  <c:v>30.000000000000291</c:v>
                </c:pt>
                <c:pt idx="601">
                  <c:v>30.050000000000292</c:v>
                </c:pt>
                <c:pt idx="602">
                  <c:v>30.100000000000293</c:v>
                </c:pt>
                <c:pt idx="603">
                  <c:v>30.150000000000293</c:v>
                </c:pt>
                <c:pt idx="604">
                  <c:v>30.200000000000294</c:v>
                </c:pt>
                <c:pt idx="605">
                  <c:v>30.250000000000295</c:v>
                </c:pt>
                <c:pt idx="606">
                  <c:v>30.300000000000296</c:v>
                </c:pt>
                <c:pt idx="607">
                  <c:v>30.350000000000296</c:v>
                </c:pt>
                <c:pt idx="608">
                  <c:v>30.400000000000297</c:v>
                </c:pt>
                <c:pt idx="609">
                  <c:v>30.450000000000298</c:v>
                </c:pt>
                <c:pt idx="610">
                  <c:v>30.500000000000298</c:v>
                </c:pt>
                <c:pt idx="611">
                  <c:v>30.550000000000299</c:v>
                </c:pt>
                <c:pt idx="612">
                  <c:v>30.6000000000003</c:v>
                </c:pt>
                <c:pt idx="613">
                  <c:v>30.650000000000301</c:v>
                </c:pt>
                <c:pt idx="614">
                  <c:v>30.700000000000301</c:v>
                </c:pt>
                <c:pt idx="615">
                  <c:v>30.750000000000302</c:v>
                </c:pt>
                <c:pt idx="616">
                  <c:v>30.800000000000303</c:v>
                </c:pt>
                <c:pt idx="617">
                  <c:v>30.850000000000303</c:v>
                </c:pt>
                <c:pt idx="618">
                  <c:v>30.900000000000304</c:v>
                </c:pt>
                <c:pt idx="619">
                  <c:v>30.950000000000305</c:v>
                </c:pt>
                <c:pt idx="620">
                  <c:v>31.000000000000306</c:v>
                </c:pt>
                <c:pt idx="621">
                  <c:v>31.050000000000306</c:v>
                </c:pt>
                <c:pt idx="622">
                  <c:v>31.100000000000307</c:v>
                </c:pt>
                <c:pt idx="623">
                  <c:v>31.150000000000308</c:v>
                </c:pt>
                <c:pt idx="624">
                  <c:v>31.200000000000308</c:v>
                </c:pt>
                <c:pt idx="625">
                  <c:v>31.250000000000309</c:v>
                </c:pt>
                <c:pt idx="626">
                  <c:v>31.30000000000031</c:v>
                </c:pt>
                <c:pt idx="627">
                  <c:v>31.350000000000311</c:v>
                </c:pt>
                <c:pt idx="628">
                  <c:v>31.400000000000311</c:v>
                </c:pt>
                <c:pt idx="629">
                  <c:v>31.450000000000312</c:v>
                </c:pt>
                <c:pt idx="630">
                  <c:v>31.500000000000313</c:v>
                </c:pt>
                <c:pt idx="631">
                  <c:v>31.550000000000313</c:v>
                </c:pt>
                <c:pt idx="632">
                  <c:v>31.600000000000314</c:v>
                </c:pt>
                <c:pt idx="633">
                  <c:v>31.650000000000315</c:v>
                </c:pt>
                <c:pt idx="634">
                  <c:v>31.700000000000315</c:v>
                </c:pt>
                <c:pt idx="635">
                  <c:v>31.750000000000316</c:v>
                </c:pt>
                <c:pt idx="636">
                  <c:v>31.800000000000317</c:v>
                </c:pt>
                <c:pt idx="637">
                  <c:v>31.850000000000318</c:v>
                </c:pt>
                <c:pt idx="638">
                  <c:v>31.900000000000318</c:v>
                </c:pt>
                <c:pt idx="639">
                  <c:v>31.950000000000319</c:v>
                </c:pt>
                <c:pt idx="640">
                  <c:v>32.00000000000032</c:v>
                </c:pt>
                <c:pt idx="641">
                  <c:v>32.050000000000317</c:v>
                </c:pt>
                <c:pt idx="642">
                  <c:v>32.100000000000314</c:v>
                </c:pt>
                <c:pt idx="643">
                  <c:v>32.150000000000311</c:v>
                </c:pt>
                <c:pt idx="644">
                  <c:v>32.200000000000308</c:v>
                </c:pt>
                <c:pt idx="645">
                  <c:v>32.250000000000306</c:v>
                </c:pt>
                <c:pt idx="646">
                  <c:v>32.300000000000303</c:v>
                </c:pt>
                <c:pt idx="647">
                  <c:v>32.3500000000003</c:v>
                </c:pt>
                <c:pt idx="648">
                  <c:v>32.400000000000297</c:v>
                </c:pt>
                <c:pt idx="649">
                  <c:v>32.450000000000294</c:v>
                </c:pt>
                <c:pt idx="650">
                  <c:v>32.500000000000291</c:v>
                </c:pt>
                <c:pt idx="651">
                  <c:v>32.550000000000288</c:v>
                </c:pt>
                <c:pt idx="652">
                  <c:v>32.600000000000286</c:v>
                </c:pt>
                <c:pt idx="653">
                  <c:v>32.650000000000283</c:v>
                </c:pt>
                <c:pt idx="654">
                  <c:v>32.70000000000028</c:v>
                </c:pt>
                <c:pt idx="655">
                  <c:v>32.750000000000277</c:v>
                </c:pt>
                <c:pt idx="656">
                  <c:v>32.800000000000274</c:v>
                </c:pt>
                <c:pt idx="657">
                  <c:v>32.850000000000271</c:v>
                </c:pt>
                <c:pt idx="658">
                  <c:v>32.900000000000269</c:v>
                </c:pt>
                <c:pt idx="659">
                  <c:v>32.950000000000266</c:v>
                </c:pt>
                <c:pt idx="660">
                  <c:v>33.000000000000263</c:v>
                </c:pt>
                <c:pt idx="661">
                  <c:v>33.05000000000026</c:v>
                </c:pt>
                <c:pt idx="662">
                  <c:v>33.100000000000257</c:v>
                </c:pt>
                <c:pt idx="663">
                  <c:v>33.150000000000254</c:v>
                </c:pt>
                <c:pt idx="664">
                  <c:v>33.200000000000252</c:v>
                </c:pt>
                <c:pt idx="665">
                  <c:v>33.250000000000249</c:v>
                </c:pt>
                <c:pt idx="666">
                  <c:v>33.300000000000246</c:v>
                </c:pt>
                <c:pt idx="667">
                  <c:v>33.350000000000243</c:v>
                </c:pt>
                <c:pt idx="668">
                  <c:v>33.40000000000024</c:v>
                </c:pt>
                <c:pt idx="669">
                  <c:v>33.450000000000237</c:v>
                </c:pt>
                <c:pt idx="670">
                  <c:v>33.500000000000234</c:v>
                </c:pt>
                <c:pt idx="671">
                  <c:v>33.550000000000232</c:v>
                </c:pt>
                <c:pt idx="672">
                  <c:v>33.600000000000229</c:v>
                </c:pt>
                <c:pt idx="673">
                  <c:v>33.650000000000226</c:v>
                </c:pt>
                <c:pt idx="674">
                  <c:v>33.700000000000223</c:v>
                </c:pt>
                <c:pt idx="675">
                  <c:v>33.75000000000022</c:v>
                </c:pt>
                <c:pt idx="676">
                  <c:v>33.800000000000217</c:v>
                </c:pt>
                <c:pt idx="677">
                  <c:v>33.850000000000215</c:v>
                </c:pt>
                <c:pt idx="678">
                  <c:v>33.900000000000212</c:v>
                </c:pt>
                <c:pt idx="679">
                  <c:v>33.950000000000209</c:v>
                </c:pt>
                <c:pt idx="680">
                  <c:v>34.000000000000206</c:v>
                </c:pt>
                <c:pt idx="681">
                  <c:v>34.050000000000203</c:v>
                </c:pt>
                <c:pt idx="682">
                  <c:v>34.1000000000002</c:v>
                </c:pt>
                <c:pt idx="683">
                  <c:v>34.150000000000198</c:v>
                </c:pt>
                <c:pt idx="684">
                  <c:v>34.200000000000195</c:v>
                </c:pt>
                <c:pt idx="685">
                  <c:v>34.250000000000192</c:v>
                </c:pt>
                <c:pt idx="686">
                  <c:v>34.300000000000189</c:v>
                </c:pt>
                <c:pt idx="687">
                  <c:v>34.350000000000186</c:v>
                </c:pt>
                <c:pt idx="688">
                  <c:v>34.400000000000183</c:v>
                </c:pt>
                <c:pt idx="689">
                  <c:v>34.45000000000018</c:v>
                </c:pt>
                <c:pt idx="690">
                  <c:v>34.500000000000178</c:v>
                </c:pt>
                <c:pt idx="691">
                  <c:v>34.550000000000175</c:v>
                </c:pt>
                <c:pt idx="692">
                  <c:v>34.600000000000172</c:v>
                </c:pt>
                <c:pt idx="693">
                  <c:v>34.650000000000169</c:v>
                </c:pt>
                <c:pt idx="694">
                  <c:v>34.700000000000166</c:v>
                </c:pt>
                <c:pt idx="695">
                  <c:v>34.750000000000163</c:v>
                </c:pt>
                <c:pt idx="696">
                  <c:v>34.800000000000161</c:v>
                </c:pt>
                <c:pt idx="697">
                  <c:v>34.850000000000158</c:v>
                </c:pt>
                <c:pt idx="698">
                  <c:v>34.900000000000155</c:v>
                </c:pt>
                <c:pt idx="699">
                  <c:v>34.950000000000152</c:v>
                </c:pt>
                <c:pt idx="700">
                  <c:v>35.000000000000149</c:v>
                </c:pt>
                <c:pt idx="701">
                  <c:v>35.050000000000146</c:v>
                </c:pt>
                <c:pt idx="702">
                  <c:v>35.100000000000144</c:v>
                </c:pt>
                <c:pt idx="703">
                  <c:v>35.150000000000141</c:v>
                </c:pt>
                <c:pt idx="704">
                  <c:v>35.200000000000138</c:v>
                </c:pt>
                <c:pt idx="705">
                  <c:v>35.250000000000135</c:v>
                </c:pt>
                <c:pt idx="706">
                  <c:v>35.300000000000132</c:v>
                </c:pt>
                <c:pt idx="707">
                  <c:v>35.350000000000129</c:v>
                </c:pt>
                <c:pt idx="708">
                  <c:v>35.400000000000126</c:v>
                </c:pt>
                <c:pt idx="709">
                  <c:v>35.450000000000124</c:v>
                </c:pt>
                <c:pt idx="710">
                  <c:v>35.500000000000121</c:v>
                </c:pt>
                <c:pt idx="711">
                  <c:v>35.550000000000118</c:v>
                </c:pt>
                <c:pt idx="712">
                  <c:v>35.600000000000115</c:v>
                </c:pt>
                <c:pt idx="713">
                  <c:v>35.650000000000112</c:v>
                </c:pt>
                <c:pt idx="714">
                  <c:v>35.700000000000109</c:v>
                </c:pt>
                <c:pt idx="715">
                  <c:v>35.750000000000107</c:v>
                </c:pt>
                <c:pt idx="716">
                  <c:v>35.800000000000104</c:v>
                </c:pt>
                <c:pt idx="717">
                  <c:v>35.850000000000101</c:v>
                </c:pt>
                <c:pt idx="718">
                  <c:v>35.900000000000098</c:v>
                </c:pt>
                <c:pt idx="719">
                  <c:v>35.950000000000095</c:v>
                </c:pt>
                <c:pt idx="720">
                  <c:v>36.000000000000092</c:v>
                </c:pt>
                <c:pt idx="721">
                  <c:v>36.05000000000009</c:v>
                </c:pt>
                <c:pt idx="722">
                  <c:v>36.100000000000087</c:v>
                </c:pt>
                <c:pt idx="723">
                  <c:v>36.150000000000084</c:v>
                </c:pt>
                <c:pt idx="724">
                  <c:v>36.200000000000081</c:v>
                </c:pt>
                <c:pt idx="725">
                  <c:v>36.250000000000078</c:v>
                </c:pt>
                <c:pt idx="726">
                  <c:v>36.300000000000075</c:v>
                </c:pt>
                <c:pt idx="727">
                  <c:v>36.350000000000072</c:v>
                </c:pt>
                <c:pt idx="728">
                  <c:v>36.40000000000007</c:v>
                </c:pt>
                <c:pt idx="729">
                  <c:v>36.450000000000067</c:v>
                </c:pt>
                <c:pt idx="730">
                  <c:v>36.500000000000064</c:v>
                </c:pt>
                <c:pt idx="731">
                  <c:v>36.550000000000061</c:v>
                </c:pt>
                <c:pt idx="732">
                  <c:v>36.600000000000058</c:v>
                </c:pt>
                <c:pt idx="733">
                  <c:v>36.650000000000055</c:v>
                </c:pt>
                <c:pt idx="734">
                  <c:v>36.700000000000053</c:v>
                </c:pt>
                <c:pt idx="735">
                  <c:v>36.75000000000005</c:v>
                </c:pt>
                <c:pt idx="736">
                  <c:v>36.800000000000047</c:v>
                </c:pt>
                <c:pt idx="737">
                  <c:v>36.850000000000044</c:v>
                </c:pt>
                <c:pt idx="738">
                  <c:v>36.900000000000041</c:v>
                </c:pt>
                <c:pt idx="739">
                  <c:v>36.950000000000038</c:v>
                </c:pt>
                <c:pt idx="740">
                  <c:v>37.000000000000036</c:v>
                </c:pt>
                <c:pt idx="741">
                  <c:v>37.050000000000033</c:v>
                </c:pt>
                <c:pt idx="742">
                  <c:v>37.10000000000003</c:v>
                </c:pt>
                <c:pt idx="743">
                  <c:v>37.150000000000027</c:v>
                </c:pt>
                <c:pt idx="744">
                  <c:v>37.200000000000024</c:v>
                </c:pt>
                <c:pt idx="745">
                  <c:v>37.250000000000021</c:v>
                </c:pt>
                <c:pt idx="746">
                  <c:v>37.300000000000018</c:v>
                </c:pt>
                <c:pt idx="747">
                  <c:v>37.350000000000016</c:v>
                </c:pt>
                <c:pt idx="748">
                  <c:v>37.400000000000013</c:v>
                </c:pt>
                <c:pt idx="749">
                  <c:v>37.45000000000001</c:v>
                </c:pt>
                <c:pt idx="750">
                  <c:v>37.500000000000007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37.699999999999996</c:v>
                </c:pt>
                <c:pt idx="755">
                  <c:v>37.749999999999993</c:v>
                </c:pt>
                <c:pt idx="756">
                  <c:v>37.79999999999999</c:v>
                </c:pt>
                <c:pt idx="757">
                  <c:v>37.849999999999987</c:v>
                </c:pt>
                <c:pt idx="758">
                  <c:v>37.899999999999984</c:v>
                </c:pt>
                <c:pt idx="759">
                  <c:v>37.949999999999982</c:v>
                </c:pt>
                <c:pt idx="760">
                  <c:v>37.999999999999979</c:v>
                </c:pt>
                <c:pt idx="761">
                  <c:v>38.049999999999976</c:v>
                </c:pt>
                <c:pt idx="762">
                  <c:v>38.099999999999973</c:v>
                </c:pt>
                <c:pt idx="763">
                  <c:v>38.14999999999997</c:v>
                </c:pt>
                <c:pt idx="764">
                  <c:v>38.199999999999967</c:v>
                </c:pt>
                <c:pt idx="765">
                  <c:v>38.249999999999964</c:v>
                </c:pt>
                <c:pt idx="766">
                  <c:v>38.299999999999962</c:v>
                </c:pt>
                <c:pt idx="767">
                  <c:v>38.349999999999959</c:v>
                </c:pt>
                <c:pt idx="768">
                  <c:v>38.399999999999956</c:v>
                </c:pt>
                <c:pt idx="769">
                  <c:v>38.449999999999953</c:v>
                </c:pt>
                <c:pt idx="770">
                  <c:v>38.49999999999995</c:v>
                </c:pt>
                <c:pt idx="771">
                  <c:v>38.549999999999947</c:v>
                </c:pt>
                <c:pt idx="772">
                  <c:v>38.599999999999945</c:v>
                </c:pt>
                <c:pt idx="773">
                  <c:v>38.649999999999942</c:v>
                </c:pt>
                <c:pt idx="774">
                  <c:v>38.699999999999939</c:v>
                </c:pt>
                <c:pt idx="775">
                  <c:v>38.749999999999936</c:v>
                </c:pt>
                <c:pt idx="776">
                  <c:v>38.799999999999933</c:v>
                </c:pt>
                <c:pt idx="777">
                  <c:v>38.84999999999993</c:v>
                </c:pt>
                <c:pt idx="778">
                  <c:v>38.899999999999928</c:v>
                </c:pt>
                <c:pt idx="779">
                  <c:v>38.949999999999925</c:v>
                </c:pt>
                <c:pt idx="780">
                  <c:v>38.999999999999922</c:v>
                </c:pt>
                <c:pt idx="781">
                  <c:v>39.049999999999919</c:v>
                </c:pt>
                <c:pt idx="782">
                  <c:v>39.099999999999916</c:v>
                </c:pt>
                <c:pt idx="783">
                  <c:v>39.149999999999913</c:v>
                </c:pt>
                <c:pt idx="784">
                  <c:v>39.19999999999991</c:v>
                </c:pt>
                <c:pt idx="785">
                  <c:v>39.249999999999908</c:v>
                </c:pt>
                <c:pt idx="786">
                  <c:v>39.299999999999905</c:v>
                </c:pt>
                <c:pt idx="787">
                  <c:v>39.349999999999902</c:v>
                </c:pt>
                <c:pt idx="788">
                  <c:v>39.399999999999899</c:v>
                </c:pt>
                <c:pt idx="789">
                  <c:v>39.449999999999896</c:v>
                </c:pt>
                <c:pt idx="790">
                  <c:v>39.499999999999893</c:v>
                </c:pt>
                <c:pt idx="791">
                  <c:v>39.549999999999891</c:v>
                </c:pt>
                <c:pt idx="792">
                  <c:v>39.599999999999888</c:v>
                </c:pt>
                <c:pt idx="793">
                  <c:v>39.649999999999885</c:v>
                </c:pt>
                <c:pt idx="794">
                  <c:v>39.699999999999882</c:v>
                </c:pt>
                <c:pt idx="795">
                  <c:v>39.749999999999879</c:v>
                </c:pt>
                <c:pt idx="796">
                  <c:v>39.799999999999876</c:v>
                </c:pt>
                <c:pt idx="797">
                  <c:v>39.849999999999874</c:v>
                </c:pt>
                <c:pt idx="798">
                  <c:v>39.899999999999871</c:v>
                </c:pt>
                <c:pt idx="799">
                  <c:v>39.949999999999868</c:v>
                </c:pt>
                <c:pt idx="800">
                  <c:v>39.999999999999865</c:v>
                </c:pt>
                <c:pt idx="801">
                  <c:v>40.049999999999862</c:v>
                </c:pt>
                <c:pt idx="802">
                  <c:v>40.099999999999859</c:v>
                </c:pt>
                <c:pt idx="803">
                  <c:v>40.149999999999856</c:v>
                </c:pt>
                <c:pt idx="804">
                  <c:v>40.199999999999854</c:v>
                </c:pt>
                <c:pt idx="805">
                  <c:v>40.249999999999851</c:v>
                </c:pt>
                <c:pt idx="806">
                  <c:v>40.299999999999848</c:v>
                </c:pt>
                <c:pt idx="807">
                  <c:v>40.349999999999845</c:v>
                </c:pt>
                <c:pt idx="808">
                  <c:v>40.399999999999842</c:v>
                </c:pt>
                <c:pt idx="809">
                  <c:v>40.449999999999839</c:v>
                </c:pt>
                <c:pt idx="810">
                  <c:v>40.499999999999837</c:v>
                </c:pt>
                <c:pt idx="811">
                  <c:v>40.549999999999834</c:v>
                </c:pt>
                <c:pt idx="812">
                  <c:v>40.599999999999831</c:v>
                </c:pt>
                <c:pt idx="813">
                  <c:v>40.649999999999828</c:v>
                </c:pt>
                <c:pt idx="814">
                  <c:v>40.699999999999825</c:v>
                </c:pt>
                <c:pt idx="815">
                  <c:v>40.749999999999822</c:v>
                </c:pt>
                <c:pt idx="816">
                  <c:v>40.79999999999982</c:v>
                </c:pt>
                <c:pt idx="817">
                  <c:v>40.849999999999817</c:v>
                </c:pt>
                <c:pt idx="818">
                  <c:v>40.899999999999814</c:v>
                </c:pt>
                <c:pt idx="819">
                  <c:v>40.949999999999811</c:v>
                </c:pt>
                <c:pt idx="820">
                  <c:v>40.999999999999808</c:v>
                </c:pt>
                <c:pt idx="821">
                  <c:v>41.049999999999805</c:v>
                </c:pt>
                <c:pt idx="822">
                  <c:v>41.099999999999802</c:v>
                </c:pt>
                <c:pt idx="823">
                  <c:v>41.1499999999998</c:v>
                </c:pt>
                <c:pt idx="824">
                  <c:v>41.199999999999797</c:v>
                </c:pt>
                <c:pt idx="825">
                  <c:v>41.249999999999794</c:v>
                </c:pt>
                <c:pt idx="826">
                  <c:v>41.299999999999791</c:v>
                </c:pt>
                <c:pt idx="827">
                  <c:v>41.349999999999788</c:v>
                </c:pt>
                <c:pt idx="828">
                  <c:v>41.399999999999785</c:v>
                </c:pt>
                <c:pt idx="829">
                  <c:v>41.449999999999783</c:v>
                </c:pt>
                <c:pt idx="830">
                  <c:v>41.49999999999978</c:v>
                </c:pt>
                <c:pt idx="831">
                  <c:v>41.549999999999777</c:v>
                </c:pt>
                <c:pt idx="832">
                  <c:v>41.599999999999774</c:v>
                </c:pt>
                <c:pt idx="833">
                  <c:v>41.649999999999771</c:v>
                </c:pt>
                <c:pt idx="834">
                  <c:v>41.699999999999768</c:v>
                </c:pt>
                <c:pt idx="835">
                  <c:v>41.749999999999766</c:v>
                </c:pt>
                <c:pt idx="836">
                  <c:v>41.799999999999763</c:v>
                </c:pt>
                <c:pt idx="837">
                  <c:v>41.84999999999976</c:v>
                </c:pt>
                <c:pt idx="838">
                  <c:v>41.899999999999757</c:v>
                </c:pt>
                <c:pt idx="839">
                  <c:v>41.949999999999754</c:v>
                </c:pt>
                <c:pt idx="840">
                  <c:v>41.999999999999751</c:v>
                </c:pt>
                <c:pt idx="841">
                  <c:v>42.049999999999748</c:v>
                </c:pt>
                <c:pt idx="842">
                  <c:v>42.099999999999746</c:v>
                </c:pt>
                <c:pt idx="843">
                  <c:v>42.149999999999743</c:v>
                </c:pt>
                <c:pt idx="844">
                  <c:v>42.19999999999974</c:v>
                </c:pt>
                <c:pt idx="845">
                  <c:v>42.249999999999737</c:v>
                </c:pt>
                <c:pt idx="846">
                  <c:v>42.299999999999734</c:v>
                </c:pt>
                <c:pt idx="847">
                  <c:v>42.349999999999731</c:v>
                </c:pt>
                <c:pt idx="848">
                  <c:v>42.399999999999729</c:v>
                </c:pt>
                <c:pt idx="849">
                  <c:v>42.449999999999726</c:v>
                </c:pt>
                <c:pt idx="850">
                  <c:v>42.499999999999723</c:v>
                </c:pt>
                <c:pt idx="851">
                  <c:v>42.54999999999972</c:v>
                </c:pt>
                <c:pt idx="852">
                  <c:v>42.599999999999717</c:v>
                </c:pt>
                <c:pt idx="853">
                  <c:v>42.649999999999714</c:v>
                </c:pt>
                <c:pt idx="854">
                  <c:v>42.699999999999712</c:v>
                </c:pt>
                <c:pt idx="855">
                  <c:v>42.749999999999709</c:v>
                </c:pt>
                <c:pt idx="856">
                  <c:v>42.799999999999706</c:v>
                </c:pt>
                <c:pt idx="857">
                  <c:v>42.849999999999703</c:v>
                </c:pt>
                <c:pt idx="858">
                  <c:v>42.8999999999997</c:v>
                </c:pt>
                <c:pt idx="859">
                  <c:v>42.949999999999697</c:v>
                </c:pt>
                <c:pt idx="860">
                  <c:v>42.999999999999694</c:v>
                </c:pt>
                <c:pt idx="861">
                  <c:v>43.049999999999692</c:v>
                </c:pt>
                <c:pt idx="862">
                  <c:v>43.099999999999689</c:v>
                </c:pt>
                <c:pt idx="863">
                  <c:v>43.149999999999686</c:v>
                </c:pt>
                <c:pt idx="864">
                  <c:v>43.199999999999683</c:v>
                </c:pt>
                <c:pt idx="865">
                  <c:v>43.24999999999968</c:v>
                </c:pt>
                <c:pt idx="866">
                  <c:v>43.299999999999677</c:v>
                </c:pt>
                <c:pt idx="867">
                  <c:v>43.349999999999675</c:v>
                </c:pt>
                <c:pt idx="868">
                  <c:v>43.399999999999672</c:v>
                </c:pt>
                <c:pt idx="869">
                  <c:v>43.449999999999669</c:v>
                </c:pt>
                <c:pt idx="870">
                  <c:v>43.499999999999666</c:v>
                </c:pt>
                <c:pt idx="871">
                  <c:v>43.549999999999663</c:v>
                </c:pt>
                <c:pt idx="872">
                  <c:v>43.59999999999966</c:v>
                </c:pt>
                <c:pt idx="873">
                  <c:v>43.649999999999658</c:v>
                </c:pt>
                <c:pt idx="874">
                  <c:v>43.699999999999655</c:v>
                </c:pt>
                <c:pt idx="875">
                  <c:v>43.749999999999652</c:v>
                </c:pt>
                <c:pt idx="876">
                  <c:v>43.799999999999649</c:v>
                </c:pt>
                <c:pt idx="877">
                  <c:v>43.849999999999646</c:v>
                </c:pt>
                <c:pt idx="878">
                  <c:v>43.899999999999643</c:v>
                </c:pt>
                <c:pt idx="879">
                  <c:v>43.94999999999964</c:v>
                </c:pt>
                <c:pt idx="880">
                  <c:v>43.999999999999638</c:v>
                </c:pt>
                <c:pt idx="881">
                  <c:v>44.049999999999635</c:v>
                </c:pt>
                <c:pt idx="882">
                  <c:v>44.099999999999632</c:v>
                </c:pt>
                <c:pt idx="883">
                  <c:v>44.149999999999629</c:v>
                </c:pt>
                <c:pt idx="884">
                  <c:v>44.199999999999626</c:v>
                </c:pt>
                <c:pt idx="885">
                  <c:v>44.249999999999623</c:v>
                </c:pt>
                <c:pt idx="886">
                  <c:v>44.299999999999621</c:v>
                </c:pt>
                <c:pt idx="887">
                  <c:v>44.349999999999618</c:v>
                </c:pt>
                <c:pt idx="888">
                  <c:v>44.399999999999615</c:v>
                </c:pt>
                <c:pt idx="889">
                  <c:v>44.449999999999612</c:v>
                </c:pt>
                <c:pt idx="890">
                  <c:v>44.499999999999609</c:v>
                </c:pt>
                <c:pt idx="891">
                  <c:v>44.549999999999606</c:v>
                </c:pt>
                <c:pt idx="892">
                  <c:v>44.599999999999604</c:v>
                </c:pt>
                <c:pt idx="893">
                  <c:v>44.649999999999601</c:v>
                </c:pt>
                <c:pt idx="894">
                  <c:v>44.699999999999598</c:v>
                </c:pt>
                <c:pt idx="895">
                  <c:v>44.749999999999595</c:v>
                </c:pt>
                <c:pt idx="896">
                  <c:v>44.799999999999592</c:v>
                </c:pt>
                <c:pt idx="897">
                  <c:v>44.849999999999589</c:v>
                </c:pt>
                <c:pt idx="898">
                  <c:v>44.899999999999586</c:v>
                </c:pt>
                <c:pt idx="899">
                  <c:v>44.949999999999584</c:v>
                </c:pt>
                <c:pt idx="900">
                  <c:v>44.999999999999581</c:v>
                </c:pt>
                <c:pt idx="901">
                  <c:v>45.049999999999578</c:v>
                </c:pt>
                <c:pt idx="902">
                  <c:v>45.099999999999575</c:v>
                </c:pt>
                <c:pt idx="903">
                  <c:v>45.149999999999572</c:v>
                </c:pt>
                <c:pt idx="904">
                  <c:v>45.199999999999569</c:v>
                </c:pt>
                <c:pt idx="905">
                  <c:v>45.249999999999567</c:v>
                </c:pt>
                <c:pt idx="906">
                  <c:v>45.299999999999564</c:v>
                </c:pt>
                <c:pt idx="907">
                  <c:v>45.349999999999561</c:v>
                </c:pt>
                <c:pt idx="908">
                  <c:v>45.399999999999558</c:v>
                </c:pt>
                <c:pt idx="909">
                  <c:v>45.449999999999555</c:v>
                </c:pt>
                <c:pt idx="910">
                  <c:v>45.499999999999552</c:v>
                </c:pt>
                <c:pt idx="911">
                  <c:v>45.54999999999955</c:v>
                </c:pt>
                <c:pt idx="912">
                  <c:v>45.599999999999547</c:v>
                </c:pt>
                <c:pt idx="913">
                  <c:v>45.649999999999544</c:v>
                </c:pt>
                <c:pt idx="914">
                  <c:v>45.699999999999541</c:v>
                </c:pt>
                <c:pt idx="915">
                  <c:v>45.749999999999538</c:v>
                </c:pt>
                <c:pt idx="916">
                  <c:v>45.799999999999535</c:v>
                </c:pt>
                <c:pt idx="917">
                  <c:v>45.849999999999532</c:v>
                </c:pt>
                <c:pt idx="918">
                  <c:v>45.89999999999953</c:v>
                </c:pt>
                <c:pt idx="919">
                  <c:v>45.949999999999527</c:v>
                </c:pt>
                <c:pt idx="920">
                  <c:v>45.999999999999524</c:v>
                </c:pt>
                <c:pt idx="921">
                  <c:v>46.049999999999521</c:v>
                </c:pt>
                <c:pt idx="922">
                  <c:v>46.099999999999518</c:v>
                </c:pt>
                <c:pt idx="923">
                  <c:v>46.149999999999515</c:v>
                </c:pt>
                <c:pt idx="924">
                  <c:v>46.199999999999513</c:v>
                </c:pt>
                <c:pt idx="925">
                  <c:v>46.24999999999951</c:v>
                </c:pt>
                <c:pt idx="926">
                  <c:v>46.299999999999507</c:v>
                </c:pt>
                <c:pt idx="927">
                  <c:v>46.349999999999504</c:v>
                </c:pt>
                <c:pt idx="928">
                  <c:v>46.399999999999501</c:v>
                </c:pt>
                <c:pt idx="929">
                  <c:v>46.449999999999498</c:v>
                </c:pt>
                <c:pt idx="930">
                  <c:v>46.499999999999496</c:v>
                </c:pt>
                <c:pt idx="931">
                  <c:v>46.549999999999493</c:v>
                </c:pt>
                <c:pt idx="932">
                  <c:v>46.59999999999949</c:v>
                </c:pt>
                <c:pt idx="933">
                  <c:v>46.649999999999487</c:v>
                </c:pt>
                <c:pt idx="934">
                  <c:v>46.699999999999484</c:v>
                </c:pt>
                <c:pt idx="935">
                  <c:v>46.749999999999481</c:v>
                </c:pt>
                <c:pt idx="936">
                  <c:v>46.799999999999478</c:v>
                </c:pt>
                <c:pt idx="937">
                  <c:v>46.849999999999476</c:v>
                </c:pt>
                <c:pt idx="938">
                  <c:v>46.899999999999473</c:v>
                </c:pt>
                <c:pt idx="939">
                  <c:v>46.94999999999947</c:v>
                </c:pt>
                <c:pt idx="940">
                  <c:v>46.999999999999467</c:v>
                </c:pt>
                <c:pt idx="941">
                  <c:v>47.049999999999464</c:v>
                </c:pt>
                <c:pt idx="942">
                  <c:v>47.099999999999461</c:v>
                </c:pt>
                <c:pt idx="943">
                  <c:v>47.149999999999459</c:v>
                </c:pt>
                <c:pt idx="944">
                  <c:v>47.199999999999456</c:v>
                </c:pt>
                <c:pt idx="945">
                  <c:v>47.249999999999453</c:v>
                </c:pt>
                <c:pt idx="946">
                  <c:v>47.29999999999945</c:v>
                </c:pt>
                <c:pt idx="947">
                  <c:v>47.349999999999447</c:v>
                </c:pt>
                <c:pt idx="948">
                  <c:v>47.399999999999444</c:v>
                </c:pt>
                <c:pt idx="949">
                  <c:v>47.449999999999442</c:v>
                </c:pt>
                <c:pt idx="950">
                  <c:v>47.499999999999439</c:v>
                </c:pt>
                <c:pt idx="951">
                  <c:v>47.549999999999436</c:v>
                </c:pt>
                <c:pt idx="952">
                  <c:v>47.599999999999433</c:v>
                </c:pt>
                <c:pt idx="953">
                  <c:v>47.64999999999943</c:v>
                </c:pt>
                <c:pt idx="954">
                  <c:v>47.699999999999427</c:v>
                </c:pt>
                <c:pt idx="955">
                  <c:v>47.749999999999424</c:v>
                </c:pt>
                <c:pt idx="956">
                  <c:v>47.799999999999422</c:v>
                </c:pt>
                <c:pt idx="957">
                  <c:v>47.849999999999419</c:v>
                </c:pt>
                <c:pt idx="958">
                  <c:v>47.899999999999416</c:v>
                </c:pt>
                <c:pt idx="959">
                  <c:v>47.949999999999413</c:v>
                </c:pt>
                <c:pt idx="960">
                  <c:v>47.99999999999941</c:v>
                </c:pt>
                <c:pt idx="961">
                  <c:v>48.049999999999407</c:v>
                </c:pt>
                <c:pt idx="962">
                  <c:v>48.099999999999405</c:v>
                </c:pt>
                <c:pt idx="963">
                  <c:v>48.149999999999402</c:v>
                </c:pt>
                <c:pt idx="964">
                  <c:v>48.199999999999399</c:v>
                </c:pt>
                <c:pt idx="965">
                  <c:v>48.249999999999396</c:v>
                </c:pt>
                <c:pt idx="966">
                  <c:v>48.299999999999393</c:v>
                </c:pt>
                <c:pt idx="967">
                  <c:v>48.34999999999939</c:v>
                </c:pt>
                <c:pt idx="968">
                  <c:v>48.399999999999388</c:v>
                </c:pt>
                <c:pt idx="969">
                  <c:v>48.449999999999385</c:v>
                </c:pt>
                <c:pt idx="970">
                  <c:v>48.499999999999382</c:v>
                </c:pt>
                <c:pt idx="971">
                  <c:v>48.549999999999379</c:v>
                </c:pt>
                <c:pt idx="972">
                  <c:v>48.599999999999376</c:v>
                </c:pt>
                <c:pt idx="973">
                  <c:v>48.649999999999373</c:v>
                </c:pt>
                <c:pt idx="974">
                  <c:v>48.69999999999937</c:v>
                </c:pt>
                <c:pt idx="975">
                  <c:v>48.749999999999368</c:v>
                </c:pt>
                <c:pt idx="976">
                  <c:v>48.799999999999365</c:v>
                </c:pt>
                <c:pt idx="977">
                  <c:v>48.849999999999362</c:v>
                </c:pt>
                <c:pt idx="978">
                  <c:v>48.899999999999359</c:v>
                </c:pt>
                <c:pt idx="979">
                  <c:v>48.949999999999356</c:v>
                </c:pt>
                <c:pt idx="980">
                  <c:v>48.999999999999353</c:v>
                </c:pt>
                <c:pt idx="981">
                  <c:v>49.049999999999351</c:v>
                </c:pt>
                <c:pt idx="982">
                  <c:v>49.099999999999348</c:v>
                </c:pt>
                <c:pt idx="983">
                  <c:v>49.149999999999345</c:v>
                </c:pt>
                <c:pt idx="984">
                  <c:v>49.199999999999342</c:v>
                </c:pt>
                <c:pt idx="985">
                  <c:v>49.249999999999339</c:v>
                </c:pt>
                <c:pt idx="986">
                  <c:v>49.299999999999336</c:v>
                </c:pt>
                <c:pt idx="987">
                  <c:v>49.349999999999334</c:v>
                </c:pt>
                <c:pt idx="988">
                  <c:v>49.399999999999331</c:v>
                </c:pt>
                <c:pt idx="989">
                  <c:v>49.449999999999328</c:v>
                </c:pt>
                <c:pt idx="990">
                  <c:v>49.499999999999325</c:v>
                </c:pt>
                <c:pt idx="991">
                  <c:v>49.549999999999322</c:v>
                </c:pt>
                <c:pt idx="992">
                  <c:v>49.599999999999319</c:v>
                </c:pt>
                <c:pt idx="993">
                  <c:v>49.649999999999316</c:v>
                </c:pt>
                <c:pt idx="994">
                  <c:v>49.699999999999314</c:v>
                </c:pt>
                <c:pt idx="995">
                  <c:v>49.749999999999311</c:v>
                </c:pt>
                <c:pt idx="996">
                  <c:v>49.799999999999308</c:v>
                </c:pt>
                <c:pt idx="997">
                  <c:v>49.849999999999305</c:v>
                </c:pt>
                <c:pt idx="998">
                  <c:v>49.899999999999302</c:v>
                </c:pt>
                <c:pt idx="999">
                  <c:v>49.949999999999299</c:v>
                </c:pt>
                <c:pt idx="1000">
                  <c:v>49.999999999999297</c:v>
                </c:pt>
                <c:pt idx="1001">
                  <c:v>50.049999999999294</c:v>
                </c:pt>
                <c:pt idx="1002">
                  <c:v>50.099999999999291</c:v>
                </c:pt>
                <c:pt idx="1003">
                  <c:v>50.149999999999288</c:v>
                </c:pt>
                <c:pt idx="1004">
                  <c:v>50.199999999999285</c:v>
                </c:pt>
                <c:pt idx="1005">
                  <c:v>50.249999999999282</c:v>
                </c:pt>
                <c:pt idx="1006">
                  <c:v>50.29999999999928</c:v>
                </c:pt>
                <c:pt idx="1007">
                  <c:v>50.349999999999277</c:v>
                </c:pt>
                <c:pt idx="1008">
                  <c:v>50.399999999999274</c:v>
                </c:pt>
                <c:pt idx="1009">
                  <c:v>50.449999999999271</c:v>
                </c:pt>
                <c:pt idx="1010">
                  <c:v>50.499999999999268</c:v>
                </c:pt>
                <c:pt idx="1011">
                  <c:v>50.549999999999265</c:v>
                </c:pt>
                <c:pt idx="1012">
                  <c:v>50.599999999999262</c:v>
                </c:pt>
                <c:pt idx="1013">
                  <c:v>50.64999999999926</c:v>
                </c:pt>
                <c:pt idx="1014">
                  <c:v>50.699999999999257</c:v>
                </c:pt>
                <c:pt idx="1015">
                  <c:v>50.749999999999254</c:v>
                </c:pt>
                <c:pt idx="1016">
                  <c:v>50.799999999999251</c:v>
                </c:pt>
                <c:pt idx="1017">
                  <c:v>50.849999999999248</c:v>
                </c:pt>
                <c:pt idx="1018">
                  <c:v>50.899999999999245</c:v>
                </c:pt>
                <c:pt idx="1019">
                  <c:v>50.949999999999243</c:v>
                </c:pt>
                <c:pt idx="1020">
                  <c:v>50.99999999999924</c:v>
                </c:pt>
                <c:pt idx="1021">
                  <c:v>51.049999999999237</c:v>
                </c:pt>
                <c:pt idx="1022">
                  <c:v>51.099999999999234</c:v>
                </c:pt>
                <c:pt idx="1023">
                  <c:v>51.149999999999231</c:v>
                </c:pt>
                <c:pt idx="1024">
                  <c:v>51.199999999999228</c:v>
                </c:pt>
                <c:pt idx="1025">
                  <c:v>51.249999999999226</c:v>
                </c:pt>
                <c:pt idx="1026">
                  <c:v>51.299999999999223</c:v>
                </c:pt>
                <c:pt idx="1027">
                  <c:v>51.34999999999922</c:v>
                </c:pt>
                <c:pt idx="1028">
                  <c:v>51.399999999999217</c:v>
                </c:pt>
                <c:pt idx="1029">
                  <c:v>51.449999999999214</c:v>
                </c:pt>
                <c:pt idx="1030">
                  <c:v>51.499999999999211</c:v>
                </c:pt>
                <c:pt idx="1031">
                  <c:v>51.549999999999208</c:v>
                </c:pt>
                <c:pt idx="1032">
                  <c:v>51.599999999999206</c:v>
                </c:pt>
                <c:pt idx="1033">
                  <c:v>51.649999999999203</c:v>
                </c:pt>
                <c:pt idx="1034">
                  <c:v>51.6999999999992</c:v>
                </c:pt>
                <c:pt idx="1035">
                  <c:v>51.749999999999197</c:v>
                </c:pt>
                <c:pt idx="1036">
                  <c:v>51.799999999999194</c:v>
                </c:pt>
                <c:pt idx="1037">
                  <c:v>51.849999999999191</c:v>
                </c:pt>
                <c:pt idx="1038">
                  <c:v>51.899999999999189</c:v>
                </c:pt>
                <c:pt idx="1039">
                  <c:v>51.949999999999186</c:v>
                </c:pt>
                <c:pt idx="1040">
                  <c:v>51.999999999999183</c:v>
                </c:pt>
                <c:pt idx="1041">
                  <c:v>52.04999999999918</c:v>
                </c:pt>
                <c:pt idx="1042">
                  <c:v>52.099999999999177</c:v>
                </c:pt>
                <c:pt idx="1043">
                  <c:v>52.149999999999174</c:v>
                </c:pt>
                <c:pt idx="1044">
                  <c:v>52.199999999999172</c:v>
                </c:pt>
                <c:pt idx="1045">
                  <c:v>52.249999999999169</c:v>
                </c:pt>
                <c:pt idx="1046">
                  <c:v>52.299999999999166</c:v>
                </c:pt>
                <c:pt idx="1047">
                  <c:v>52.349999999999163</c:v>
                </c:pt>
                <c:pt idx="1048">
                  <c:v>52.39999999999916</c:v>
                </c:pt>
                <c:pt idx="1049">
                  <c:v>52.449999999999157</c:v>
                </c:pt>
                <c:pt idx="1050">
                  <c:v>52.499999999999154</c:v>
                </c:pt>
                <c:pt idx="1051">
                  <c:v>52.549999999999152</c:v>
                </c:pt>
                <c:pt idx="1052">
                  <c:v>52.599999999999149</c:v>
                </c:pt>
                <c:pt idx="1053">
                  <c:v>52.649999999999146</c:v>
                </c:pt>
                <c:pt idx="1054">
                  <c:v>52.699999999999143</c:v>
                </c:pt>
                <c:pt idx="1055">
                  <c:v>52.74999999999914</c:v>
                </c:pt>
                <c:pt idx="1056">
                  <c:v>52.799999999999137</c:v>
                </c:pt>
                <c:pt idx="1057">
                  <c:v>52.849999999999135</c:v>
                </c:pt>
                <c:pt idx="1058">
                  <c:v>52.899999999999132</c:v>
                </c:pt>
                <c:pt idx="1059">
                  <c:v>52.949999999999129</c:v>
                </c:pt>
                <c:pt idx="1060">
                  <c:v>52.999999999999126</c:v>
                </c:pt>
                <c:pt idx="1061">
                  <c:v>53.049999999999123</c:v>
                </c:pt>
                <c:pt idx="1062">
                  <c:v>53.09999999999912</c:v>
                </c:pt>
                <c:pt idx="1063">
                  <c:v>53.149999999999118</c:v>
                </c:pt>
                <c:pt idx="1064">
                  <c:v>53.199999999999115</c:v>
                </c:pt>
                <c:pt idx="1065">
                  <c:v>53.249999999999112</c:v>
                </c:pt>
                <c:pt idx="1066">
                  <c:v>53.299999999999109</c:v>
                </c:pt>
                <c:pt idx="1067">
                  <c:v>53.349999999999106</c:v>
                </c:pt>
                <c:pt idx="1068">
                  <c:v>53.399999999999103</c:v>
                </c:pt>
                <c:pt idx="1069">
                  <c:v>53.4499999999991</c:v>
                </c:pt>
                <c:pt idx="1070">
                  <c:v>53.499999999999098</c:v>
                </c:pt>
                <c:pt idx="1071">
                  <c:v>53.549999999999095</c:v>
                </c:pt>
                <c:pt idx="1072">
                  <c:v>53.599999999999092</c:v>
                </c:pt>
                <c:pt idx="1073">
                  <c:v>53.649999999999089</c:v>
                </c:pt>
                <c:pt idx="1074">
                  <c:v>53.699999999999086</c:v>
                </c:pt>
                <c:pt idx="1075">
                  <c:v>53.749999999999083</c:v>
                </c:pt>
                <c:pt idx="1076">
                  <c:v>53.799999999999081</c:v>
                </c:pt>
                <c:pt idx="1077">
                  <c:v>53.849999999999078</c:v>
                </c:pt>
                <c:pt idx="1078">
                  <c:v>53.899999999999075</c:v>
                </c:pt>
                <c:pt idx="1079">
                  <c:v>53.949999999999072</c:v>
                </c:pt>
                <c:pt idx="1080">
                  <c:v>53.999999999999069</c:v>
                </c:pt>
                <c:pt idx="1081">
                  <c:v>54.049999999999066</c:v>
                </c:pt>
                <c:pt idx="1082">
                  <c:v>54.099999999999064</c:v>
                </c:pt>
                <c:pt idx="1083">
                  <c:v>54.149999999999061</c:v>
                </c:pt>
                <c:pt idx="1084">
                  <c:v>54.199999999999058</c:v>
                </c:pt>
                <c:pt idx="1085">
                  <c:v>54.249999999999055</c:v>
                </c:pt>
                <c:pt idx="1086">
                  <c:v>54.299999999999052</c:v>
                </c:pt>
                <c:pt idx="1087">
                  <c:v>54.349999999999049</c:v>
                </c:pt>
                <c:pt idx="1088">
                  <c:v>54.399999999999046</c:v>
                </c:pt>
                <c:pt idx="1089">
                  <c:v>54.449999999999044</c:v>
                </c:pt>
                <c:pt idx="1090">
                  <c:v>54.499999999999041</c:v>
                </c:pt>
                <c:pt idx="1091">
                  <c:v>54.549999999999038</c:v>
                </c:pt>
                <c:pt idx="1092">
                  <c:v>54.599999999999035</c:v>
                </c:pt>
                <c:pt idx="1093">
                  <c:v>54.649999999999032</c:v>
                </c:pt>
                <c:pt idx="1094">
                  <c:v>54.699999999999029</c:v>
                </c:pt>
                <c:pt idx="1095">
                  <c:v>54.749999999999027</c:v>
                </c:pt>
                <c:pt idx="1096">
                  <c:v>54.799999999999024</c:v>
                </c:pt>
                <c:pt idx="1097">
                  <c:v>54.849999999999021</c:v>
                </c:pt>
                <c:pt idx="1098">
                  <c:v>54.899999999999018</c:v>
                </c:pt>
                <c:pt idx="1099">
                  <c:v>54.949999999999015</c:v>
                </c:pt>
                <c:pt idx="1100">
                  <c:v>54.999999999999012</c:v>
                </c:pt>
                <c:pt idx="1101">
                  <c:v>55.04999999999901</c:v>
                </c:pt>
                <c:pt idx="1102">
                  <c:v>55.099999999999007</c:v>
                </c:pt>
                <c:pt idx="1103">
                  <c:v>55.149999999999004</c:v>
                </c:pt>
                <c:pt idx="1104">
                  <c:v>55.199999999999001</c:v>
                </c:pt>
                <c:pt idx="1105">
                  <c:v>55.249999999998998</c:v>
                </c:pt>
                <c:pt idx="1106">
                  <c:v>55.299999999998995</c:v>
                </c:pt>
                <c:pt idx="1107">
                  <c:v>55.349999999998992</c:v>
                </c:pt>
                <c:pt idx="1108">
                  <c:v>55.39999999999899</c:v>
                </c:pt>
                <c:pt idx="1109">
                  <c:v>55.449999999998987</c:v>
                </c:pt>
                <c:pt idx="1110">
                  <c:v>55.499999999998984</c:v>
                </c:pt>
                <c:pt idx="1111">
                  <c:v>55.549999999998981</c:v>
                </c:pt>
                <c:pt idx="1112">
                  <c:v>55.599999999998978</c:v>
                </c:pt>
                <c:pt idx="1113">
                  <c:v>55.649999999998975</c:v>
                </c:pt>
                <c:pt idx="1114">
                  <c:v>55.699999999998973</c:v>
                </c:pt>
                <c:pt idx="1115">
                  <c:v>55.74999999999897</c:v>
                </c:pt>
                <c:pt idx="1116">
                  <c:v>55.799999999998967</c:v>
                </c:pt>
                <c:pt idx="1117">
                  <c:v>55.849999999998964</c:v>
                </c:pt>
                <c:pt idx="1118">
                  <c:v>55.899999999998961</c:v>
                </c:pt>
                <c:pt idx="1119">
                  <c:v>55.949999999998958</c:v>
                </c:pt>
                <c:pt idx="1120">
                  <c:v>55.999999999998956</c:v>
                </c:pt>
                <c:pt idx="1121">
                  <c:v>56.049999999998953</c:v>
                </c:pt>
                <c:pt idx="1122">
                  <c:v>56.09999999999895</c:v>
                </c:pt>
                <c:pt idx="1123">
                  <c:v>56.149999999998947</c:v>
                </c:pt>
                <c:pt idx="1124">
                  <c:v>56.199999999998944</c:v>
                </c:pt>
                <c:pt idx="1125">
                  <c:v>56.249999999998941</c:v>
                </c:pt>
                <c:pt idx="1126">
                  <c:v>56.299999999998938</c:v>
                </c:pt>
                <c:pt idx="1127">
                  <c:v>56.349999999998936</c:v>
                </c:pt>
                <c:pt idx="1128">
                  <c:v>56.399999999998933</c:v>
                </c:pt>
                <c:pt idx="1129">
                  <c:v>56.44999999999893</c:v>
                </c:pt>
                <c:pt idx="1130">
                  <c:v>56.499999999998927</c:v>
                </c:pt>
                <c:pt idx="1131">
                  <c:v>56.549999999998924</c:v>
                </c:pt>
                <c:pt idx="1132">
                  <c:v>56.599999999998921</c:v>
                </c:pt>
                <c:pt idx="1133">
                  <c:v>56.649999999998919</c:v>
                </c:pt>
                <c:pt idx="1134">
                  <c:v>56.699999999998916</c:v>
                </c:pt>
                <c:pt idx="1135">
                  <c:v>56.749999999998913</c:v>
                </c:pt>
                <c:pt idx="1136">
                  <c:v>56.79999999999891</c:v>
                </c:pt>
                <c:pt idx="1137">
                  <c:v>56.849999999998907</c:v>
                </c:pt>
                <c:pt idx="1138">
                  <c:v>56.899999999998904</c:v>
                </c:pt>
                <c:pt idx="1139">
                  <c:v>56.949999999998902</c:v>
                </c:pt>
                <c:pt idx="1140">
                  <c:v>56.999999999998899</c:v>
                </c:pt>
                <c:pt idx="1141">
                  <c:v>57.049999999998896</c:v>
                </c:pt>
                <c:pt idx="1142">
                  <c:v>57.099999999998893</c:v>
                </c:pt>
                <c:pt idx="1143">
                  <c:v>57.14999999999889</c:v>
                </c:pt>
                <c:pt idx="1144">
                  <c:v>57.199999999998887</c:v>
                </c:pt>
                <c:pt idx="1145">
                  <c:v>57.249999999998884</c:v>
                </c:pt>
                <c:pt idx="1146">
                  <c:v>57.299999999998882</c:v>
                </c:pt>
                <c:pt idx="1147">
                  <c:v>57.349999999998879</c:v>
                </c:pt>
                <c:pt idx="1148">
                  <c:v>57.399999999998876</c:v>
                </c:pt>
                <c:pt idx="1149">
                  <c:v>57.449999999998873</c:v>
                </c:pt>
                <c:pt idx="1150">
                  <c:v>57.49999999999887</c:v>
                </c:pt>
                <c:pt idx="1151">
                  <c:v>57.549999999998867</c:v>
                </c:pt>
                <c:pt idx="1152">
                  <c:v>57.599999999998865</c:v>
                </c:pt>
                <c:pt idx="1153">
                  <c:v>57.649999999998862</c:v>
                </c:pt>
                <c:pt idx="1154">
                  <c:v>57.699999999998859</c:v>
                </c:pt>
                <c:pt idx="1155">
                  <c:v>57.749999999998856</c:v>
                </c:pt>
                <c:pt idx="1156">
                  <c:v>57.799999999998853</c:v>
                </c:pt>
                <c:pt idx="1157">
                  <c:v>57.84999999999885</c:v>
                </c:pt>
                <c:pt idx="1158">
                  <c:v>57.899999999998847</c:v>
                </c:pt>
                <c:pt idx="1159">
                  <c:v>57.949999999998845</c:v>
                </c:pt>
                <c:pt idx="1160">
                  <c:v>57.999999999998842</c:v>
                </c:pt>
                <c:pt idx="1161">
                  <c:v>58.049999999998839</c:v>
                </c:pt>
                <c:pt idx="1162">
                  <c:v>58.099999999998836</c:v>
                </c:pt>
                <c:pt idx="1163">
                  <c:v>58.149999999998833</c:v>
                </c:pt>
                <c:pt idx="1164">
                  <c:v>58.19999999999883</c:v>
                </c:pt>
                <c:pt idx="1165">
                  <c:v>58.249999999998828</c:v>
                </c:pt>
                <c:pt idx="1166">
                  <c:v>58.299999999998825</c:v>
                </c:pt>
                <c:pt idx="1167">
                  <c:v>58.349999999998822</c:v>
                </c:pt>
                <c:pt idx="1168">
                  <c:v>58.399999999998819</c:v>
                </c:pt>
                <c:pt idx="1169">
                  <c:v>58.449999999998816</c:v>
                </c:pt>
                <c:pt idx="1170">
                  <c:v>58.499999999998813</c:v>
                </c:pt>
                <c:pt idx="1171">
                  <c:v>58.549999999998811</c:v>
                </c:pt>
                <c:pt idx="1172">
                  <c:v>58.599999999998808</c:v>
                </c:pt>
                <c:pt idx="1173">
                  <c:v>58.649999999998805</c:v>
                </c:pt>
                <c:pt idx="1174">
                  <c:v>58.699999999998802</c:v>
                </c:pt>
                <c:pt idx="1175">
                  <c:v>58.749999999998799</c:v>
                </c:pt>
                <c:pt idx="1176">
                  <c:v>58.799999999998796</c:v>
                </c:pt>
                <c:pt idx="1177">
                  <c:v>58.849999999998793</c:v>
                </c:pt>
                <c:pt idx="1178">
                  <c:v>58.899999999998791</c:v>
                </c:pt>
                <c:pt idx="1179">
                  <c:v>58.949999999998788</c:v>
                </c:pt>
                <c:pt idx="1180">
                  <c:v>58.999999999998785</c:v>
                </c:pt>
                <c:pt idx="1181">
                  <c:v>59.049999999998782</c:v>
                </c:pt>
                <c:pt idx="1182">
                  <c:v>59.099999999998779</c:v>
                </c:pt>
                <c:pt idx="1183">
                  <c:v>59.149999999998776</c:v>
                </c:pt>
                <c:pt idx="1184">
                  <c:v>59.199999999998774</c:v>
                </c:pt>
                <c:pt idx="1185">
                  <c:v>59.249999999998771</c:v>
                </c:pt>
                <c:pt idx="1186">
                  <c:v>59.299999999998768</c:v>
                </c:pt>
                <c:pt idx="1187">
                  <c:v>59.349999999998765</c:v>
                </c:pt>
                <c:pt idx="1188">
                  <c:v>59.399999999998762</c:v>
                </c:pt>
                <c:pt idx="1189">
                  <c:v>59.449999999998759</c:v>
                </c:pt>
                <c:pt idx="1190">
                  <c:v>59.499999999998757</c:v>
                </c:pt>
                <c:pt idx="1191">
                  <c:v>59.549999999998754</c:v>
                </c:pt>
                <c:pt idx="1192">
                  <c:v>59.599999999998751</c:v>
                </c:pt>
                <c:pt idx="1193">
                  <c:v>59.649999999998748</c:v>
                </c:pt>
                <c:pt idx="1194">
                  <c:v>59.699999999998745</c:v>
                </c:pt>
                <c:pt idx="1195">
                  <c:v>59.749999999998742</c:v>
                </c:pt>
                <c:pt idx="1196">
                  <c:v>59.799999999998739</c:v>
                </c:pt>
                <c:pt idx="1197">
                  <c:v>59.849999999998737</c:v>
                </c:pt>
                <c:pt idx="1198">
                  <c:v>59.899999999998734</c:v>
                </c:pt>
                <c:pt idx="1199">
                  <c:v>59.949999999998731</c:v>
                </c:pt>
                <c:pt idx="1200">
                  <c:v>59.999999999998728</c:v>
                </c:pt>
              </c:numCache>
            </c:numRef>
          </c:xVal>
          <c:yVal>
            <c:numRef>
              <c:f>Sheet1!$H$2:$H$1202</c:f>
              <c:numCache>
                <c:formatCode>General</c:formatCode>
                <c:ptCount val="1201"/>
                <c:pt idx="0">
                  <c:v>0.5</c:v>
                </c:pt>
                <c:pt idx="1">
                  <c:v>0.50010433562145096</c:v>
                </c:pt>
                <c:pt idx="2">
                  <c:v>0.50179457268895533</c:v>
                </c:pt>
                <c:pt idx="3">
                  <c:v>0.50348516246032926</c:v>
                </c:pt>
                <c:pt idx="4">
                  <c:v>0.50518146603439207</c:v>
                </c:pt>
                <c:pt idx="5">
                  <c:v>0.5068834846034499</c:v>
                </c:pt>
                <c:pt idx="6">
                  <c:v>0.50859123748286483</c:v>
                </c:pt>
                <c:pt idx="7">
                  <c:v>0.51030474399202985</c:v>
                </c:pt>
                <c:pt idx="8">
                  <c:v>0.5120240235156327</c:v>
                </c:pt>
                <c:pt idx="9">
                  <c:v>0.51374909550366998</c:v>
                </c:pt>
                <c:pt idx="10">
                  <c:v>0.51547997947166757</c:v>
                </c:pt>
                <c:pt idx="11">
                  <c:v>0.51721669500090184</c:v>
                </c:pt>
                <c:pt idx="12">
                  <c:v>0.51895926173862061</c:v>
                </c:pt>
                <c:pt idx="13">
                  <c:v>0.52070769939826578</c:v>
                </c:pt>
                <c:pt idx="14">
                  <c:v>0.5224620277596963</c:v>
                </c:pt>
                <c:pt idx="15">
                  <c:v>0.52422226666941207</c:v>
                </c:pt>
                <c:pt idx="16">
                  <c:v>0.52598843604077794</c:v>
                </c:pt>
                <c:pt idx="17">
                  <c:v>0.52776055585424941</c:v>
                </c:pt>
                <c:pt idx="18">
                  <c:v>0.52953864615759894</c:v>
                </c:pt>
                <c:pt idx="19">
                  <c:v>0.53132272706614203</c:v>
                </c:pt>
                <c:pt idx="20">
                  <c:v>0.53311281876296523</c:v>
                </c:pt>
                <c:pt idx="21">
                  <c:v>0.53490894149915469</c:v>
                </c:pt>
                <c:pt idx="22">
                  <c:v>0.5367111155940244</c:v>
                </c:pt>
                <c:pt idx="23">
                  <c:v>0.53851936143534707</c:v>
                </c:pt>
                <c:pt idx="24">
                  <c:v>0.54033369947958432</c:v>
                </c:pt>
                <c:pt idx="25">
                  <c:v>0.54215415025211788</c:v>
                </c:pt>
                <c:pt idx="26">
                  <c:v>0.54398073434748218</c:v>
                </c:pt>
                <c:pt idx="27">
                  <c:v>0.54581347242959699</c:v>
                </c:pt>
                <c:pt idx="28">
                  <c:v>0.54765238523200177</c:v>
                </c:pt>
                <c:pt idx="29">
                  <c:v>0.54949749355808919</c:v>
                </c:pt>
                <c:pt idx="30">
                  <c:v>0.55134881828134175</c:v>
                </c:pt>
                <c:pt idx="31">
                  <c:v>0.55320638034556702</c:v>
                </c:pt>
                <c:pt idx="32">
                  <c:v>0.55507020076513458</c:v>
                </c:pt>
                <c:pt idx="33">
                  <c:v>0.55694030062521449</c:v>
                </c:pt>
                <c:pt idx="34">
                  <c:v>0.5588167010820152</c:v>
                </c:pt>
                <c:pt idx="35">
                  <c:v>0.5606994233630227</c:v>
                </c:pt>
                <c:pt idx="36">
                  <c:v>0.56258848876724121</c:v>
                </c:pt>
                <c:pt idx="37">
                  <c:v>0.56448391866543424</c:v>
                </c:pt>
                <c:pt idx="38">
                  <c:v>0.56638573450036556</c:v>
                </c:pt>
                <c:pt idx="39">
                  <c:v>0.56829395778704228</c:v>
                </c:pt>
                <c:pt idx="40">
                  <c:v>0.57020861011295876</c:v>
                </c:pt>
                <c:pt idx="41">
                  <c:v>0.57212971313833949</c:v>
                </c:pt>
                <c:pt idx="42">
                  <c:v>0.57405728859638561</c:v>
                </c:pt>
                <c:pt idx="43">
                  <c:v>0.57599135829351966</c:v>
                </c:pt>
                <c:pt idx="44">
                  <c:v>0.57793194410963289</c:v>
                </c:pt>
                <c:pt idx="45">
                  <c:v>0.57987906799833255</c:v>
                </c:pt>
                <c:pt idx="46">
                  <c:v>0.58183275198719042</c:v>
                </c:pt>
                <c:pt idx="47">
                  <c:v>0.58379301817799178</c:v>
                </c:pt>
                <c:pt idx="48">
                  <c:v>0.58575988874698537</c:v>
                </c:pt>
                <c:pt idx="49">
                  <c:v>0.58773338594513458</c:v>
                </c:pt>
                <c:pt idx="50">
                  <c:v>0.58971353209836941</c:v>
                </c:pt>
                <c:pt idx="51">
                  <c:v>0.59170034960783791</c:v>
                </c:pt>
                <c:pt idx="52">
                  <c:v>0.59369386095016108</c:v>
                </c:pt>
                <c:pt idx="53">
                  <c:v>0.59569408867768592</c:v>
                </c:pt>
                <c:pt idx="54">
                  <c:v>0.5977010554187413</c:v>
                </c:pt>
                <c:pt idx="55">
                  <c:v>0.59971478387789379</c:v>
                </c:pt>
                <c:pt idx="56">
                  <c:v>0.60173529683620419</c:v>
                </c:pt>
                <c:pt idx="57">
                  <c:v>0.60376261715148571</c:v>
                </c:pt>
                <c:pt idx="58">
                  <c:v>0.60579676775856228</c:v>
                </c:pt>
                <c:pt idx="59">
                  <c:v>0.60783777166952802</c:v>
                </c:pt>
                <c:pt idx="60">
                  <c:v>0.60988565197400768</c:v>
                </c:pt>
                <c:pt idx="61">
                  <c:v>0.61194043183941771</c:v>
                </c:pt>
                <c:pt idx="62">
                  <c:v>0.61400213451122887</c:v>
                </c:pt>
                <c:pt idx="63">
                  <c:v>0.61607078331322795</c:v>
                </c:pt>
                <c:pt idx="64">
                  <c:v>0.61814640164778323</c:v>
                </c:pt>
                <c:pt idx="65">
                  <c:v>0.62022901299610811</c:v>
                </c:pt>
                <c:pt idx="66">
                  <c:v>0.62231864091852707</c:v>
                </c:pt>
                <c:pt idx="67">
                  <c:v>0.62441530905474241</c:v>
                </c:pt>
                <c:pt idx="68">
                  <c:v>0.62651904112410117</c:v>
                </c:pt>
                <c:pt idx="69">
                  <c:v>0.62862986092586426</c:v>
                </c:pt>
                <c:pt idx="70">
                  <c:v>0.63074779233947476</c:v>
                </c:pt>
                <c:pt idx="71">
                  <c:v>0.63287285932482873</c:v>
                </c:pt>
                <c:pt idx="72">
                  <c:v>0.63500508592254601</c:v>
                </c:pt>
                <c:pt idx="73">
                  <c:v>0.63714449625424263</c:v>
                </c:pt>
                <c:pt idx="74">
                  <c:v>0.63929111452280274</c:v>
                </c:pt>
                <c:pt idx="75">
                  <c:v>0.64144496501265325</c:v>
                </c:pt>
                <c:pt idx="76">
                  <c:v>0.64360607209003828</c:v>
                </c:pt>
                <c:pt idx="77">
                  <c:v>0.64577446020329521</c:v>
                </c:pt>
                <c:pt idx="78">
                  <c:v>0.64795015388313004</c:v>
                </c:pt>
                <c:pt idx="79">
                  <c:v>0.65013317774289647</c:v>
                </c:pt>
                <c:pt idx="80">
                  <c:v>0.65232355647887319</c:v>
                </c:pt>
                <c:pt idx="81">
                  <c:v>0.6545213148705441</c:v>
                </c:pt>
                <c:pt idx="82">
                  <c:v>0.65672647778087778</c:v>
                </c:pt>
                <c:pt idx="83">
                  <c:v>0.65893907015660957</c:v>
                </c:pt>
                <c:pt idx="84">
                  <c:v>0.66115911702852304</c:v>
                </c:pt>
                <c:pt idx="85">
                  <c:v>0.66338664351173415</c:v>
                </c:pt>
                <c:pt idx="86">
                  <c:v>0.66562167480597434</c:v>
                </c:pt>
                <c:pt idx="87">
                  <c:v>0.66786423619587598</c:v>
                </c:pt>
                <c:pt idx="88">
                  <c:v>0.67011435305125866</c:v>
                </c:pt>
                <c:pt idx="89">
                  <c:v>0.67237205082741625</c:v>
                </c:pt>
                <c:pt idx="90">
                  <c:v>0.6746373550654039</c:v>
                </c:pt>
                <c:pt idx="91">
                  <c:v>0.67691029139232883</c:v>
                </c:pt>
                <c:pt idx="92">
                  <c:v>0.67919088552163809</c:v>
                </c:pt>
                <c:pt idx="93">
                  <c:v>0.68147916325341096</c:v>
                </c:pt>
                <c:pt idx="94">
                  <c:v>0.68377515047465054</c:v>
                </c:pt>
                <c:pt idx="95">
                  <c:v>0.68607887315957605</c:v>
                </c:pt>
                <c:pt idx="96">
                  <c:v>0.68839035736991727</c:v>
                </c:pt>
                <c:pt idx="97">
                  <c:v>0.69070962925520918</c:v>
                </c:pt>
                <c:pt idx="98">
                  <c:v>0.69303671505308762</c:v>
                </c:pt>
                <c:pt idx="99">
                  <c:v>0.69537164108958627</c:v>
                </c:pt>
                <c:pt idx="100">
                  <c:v>0.69771443377943454</c:v>
                </c:pt>
                <c:pt idx="101">
                  <c:v>0.70006511962635631</c:v>
                </c:pt>
                <c:pt idx="102">
                  <c:v>0.70242372522336993</c:v>
                </c:pt>
                <c:pt idx="103">
                  <c:v>0.70479027725308852</c:v>
                </c:pt>
                <c:pt idx="104">
                  <c:v>0.7071648024880226</c:v>
                </c:pt>
                <c:pt idx="105">
                  <c:v>0.70954732779088214</c:v>
                </c:pt>
                <c:pt idx="106">
                  <c:v>0.71193788011488146</c:v>
                </c:pt>
                <c:pt idx="107">
                  <c:v>0.71433648650404291</c:v>
                </c:pt>
                <c:pt idx="108">
                  <c:v>0.71674317409350419</c:v>
                </c:pt>
                <c:pt idx="109">
                  <c:v>0.71915797010982407</c:v>
                </c:pt>
                <c:pt idx="110">
                  <c:v>0.7215809018712912</c:v>
                </c:pt>
                <c:pt idx="111">
                  <c:v>0.7240119967882328</c:v>
                </c:pt>
                <c:pt idx="112">
                  <c:v>0.7264512823633249</c:v>
                </c:pt>
                <c:pt idx="113">
                  <c:v>0.72889878619190351</c:v>
                </c:pt>
                <c:pt idx="114">
                  <c:v>0.73135453596227662</c:v>
                </c:pt>
                <c:pt idx="115">
                  <c:v>0.73381855945603747</c:v>
                </c:pt>
                <c:pt idx="116">
                  <c:v>0.73629088454837921</c:v>
                </c:pt>
                <c:pt idx="117">
                  <c:v>0.73877153920840966</c:v>
                </c:pt>
                <c:pt idx="118">
                  <c:v>0.74126055149946801</c:v>
                </c:pt>
                <c:pt idx="119">
                  <c:v>0.74375794957944263</c:v>
                </c:pt>
                <c:pt idx="120">
                  <c:v>0.74626376170108877</c:v>
                </c:pt>
                <c:pt idx="121">
                  <c:v>0.7487780162123493</c:v>
                </c:pt>
                <c:pt idx="122">
                  <c:v>0.75130074155667403</c:v>
                </c:pt>
                <c:pt idx="123">
                  <c:v>0.75383196627334303</c:v>
                </c:pt>
                <c:pt idx="124">
                  <c:v>0.7563717189977881</c:v>
                </c:pt>
                <c:pt idx="125">
                  <c:v>0.75892002846191786</c:v>
                </c:pt>
                <c:pt idx="126">
                  <c:v>0.76147692349444185</c:v>
                </c:pt>
                <c:pt idx="127">
                  <c:v>0.76404243302119745</c:v>
                </c:pt>
                <c:pt idx="128">
                  <c:v>0.76661658606547645</c:v>
                </c:pt>
                <c:pt idx="129">
                  <c:v>0.7691994117483536</c:v>
                </c:pt>
                <c:pt idx="130">
                  <c:v>0.77179093928901654</c:v>
                </c:pt>
                <c:pt idx="131">
                  <c:v>0.77439119800509582</c:v>
                </c:pt>
                <c:pt idx="132">
                  <c:v>0.77700021731299629</c:v>
                </c:pt>
                <c:pt idx="133">
                  <c:v>0.77961802672823088</c:v>
                </c:pt>
                <c:pt idx="134">
                  <c:v>0.78224465586575354</c:v>
                </c:pt>
                <c:pt idx="135">
                  <c:v>0.78488013444029481</c:v>
                </c:pt>
                <c:pt idx="136">
                  <c:v>0.78752449226669774</c:v>
                </c:pt>
                <c:pt idx="137">
                  <c:v>0.79017775926025524</c:v>
                </c:pt>
                <c:pt idx="138">
                  <c:v>0.7928399654370486</c:v>
                </c:pt>
                <c:pt idx="139">
                  <c:v>0.79551114091428698</c:v>
                </c:pt>
                <c:pt idx="140">
                  <c:v>0.79819131591064796</c:v>
                </c:pt>
                <c:pt idx="141">
                  <c:v>0.80088052074661997</c:v>
                </c:pt>
                <c:pt idx="142">
                  <c:v>0.80357878584484443</c:v>
                </c:pt>
                <c:pt idx="143">
                  <c:v>0.80628614173046076</c:v>
                </c:pt>
                <c:pt idx="144">
                  <c:v>0.80900261903145076</c:v>
                </c:pt>
                <c:pt idx="145">
                  <c:v>0.8117282484789865</c:v>
                </c:pt>
                <c:pt idx="146">
                  <c:v>0.81446306090777654</c:v>
                </c:pt>
                <c:pt idx="147">
                  <c:v>0.81720708725641567</c:v>
                </c:pt>
                <c:pt idx="148">
                  <c:v>0.8199603585677343</c:v>
                </c:pt>
                <c:pt idx="149">
                  <c:v>0.82272290598915032</c:v>
                </c:pt>
                <c:pt idx="150">
                  <c:v>0.82549476077302097</c:v>
                </c:pt>
                <c:pt idx="151">
                  <c:v>0.82827595427699652</c:v>
                </c:pt>
                <c:pt idx="152">
                  <c:v>0.83106651796437481</c:v>
                </c:pt>
                <c:pt idx="153">
                  <c:v>0.83386648340445779</c:v>
                </c:pt>
                <c:pt idx="154">
                  <c:v>0.83667588227290812</c:v>
                </c:pt>
                <c:pt idx="155">
                  <c:v>0.83949474635210741</c:v>
                </c:pt>
                <c:pt idx="156">
                  <c:v>0.84232310753151651</c:v>
                </c:pt>
                <c:pt idx="157">
                  <c:v>0.84516099780803544</c:v>
                </c:pt>
                <c:pt idx="158">
                  <c:v>0.84800844928636598</c:v>
                </c:pt>
                <c:pt idx="159">
                  <c:v>0.85086549417937407</c:v>
                </c:pt>
                <c:pt idx="160">
                  <c:v>0.85373216480845537</c:v>
                </c:pt>
                <c:pt idx="161">
                  <c:v>0.85660849360390012</c:v>
                </c:pt>
                <c:pt idx="162">
                  <c:v>0.85949451310526015</c:v>
                </c:pt>
                <c:pt idx="163">
                  <c:v>0.86239025596171681</c:v>
                </c:pt>
                <c:pt idx="164">
                  <c:v>0.86529575493245103</c:v>
                </c:pt>
                <c:pt idx="165">
                  <c:v>0.86821104288701312</c:v>
                </c:pt>
                <c:pt idx="166">
                  <c:v>0.87113615280569501</c:v>
                </c:pt>
                <c:pt idx="167">
                  <c:v>0.87407111777990343</c:v>
                </c:pt>
                <c:pt idx="168">
                  <c:v>0.87701597101253403</c:v>
                </c:pt>
                <c:pt idx="169">
                  <c:v>0.87997074581834678</c:v>
                </c:pt>
                <c:pt idx="170">
                  <c:v>0.88293547562434416</c:v>
                </c:pt>
                <c:pt idx="171">
                  <c:v>0.88591019397014736</c:v>
                </c:pt>
                <c:pt idx="172">
                  <c:v>0.88889493450837698</c:v>
                </c:pt>
                <c:pt idx="173">
                  <c:v>0.89188973100503377</c:v>
                </c:pt>
                <c:pt idx="174">
                  <c:v>0.89489461733987941</c:v>
                </c:pt>
                <c:pt idx="175">
                  <c:v>0.89790962750682157</c:v>
                </c:pt>
                <c:pt idx="176">
                  <c:v>0.90093479561429746</c:v>
                </c:pt>
                <c:pt idx="177">
                  <c:v>0.90397015588565965</c:v>
                </c:pt>
                <c:pt idx="178">
                  <c:v>0.90701574265956308</c:v>
                </c:pt>
                <c:pt idx="179">
                  <c:v>0.91007159039035401</c:v>
                </c:pt>
                <c:pt idx="180">
                  <c:v>0.91313773364846029</c:v>
                </c:pt>
                <c:pt idx="181">
                  <c:v>0.91621420712078105</c:v>
                </c:pt>
                <c:pt idx="182">
                  <c:v>0.91930104561108006</c:v>
                </c:pt>
                <c:pt idx="183">
                  <c:v>0.92239828404037927</c:v>
                </c:pt>
                <c:pt idx="184">
                  <c:v>0.92550595744735387</c:v>
                </c:pt>
                <c:pt idx="185">
                  <c:v>0.92862410098872883</c:v>
                </c:pt>
                <c:pt idx="186">
                  <c:v>0.93175274993967594</c:v>
                </c:pt>
                <c:pt idx="187">
                  <c:v>0.93489193969421391</c:v>
                </c:pt>
                <c:pt idx="188">
                  <c:v>0.93804170576560808</c:v>
                </c:pt>
                <c:pt idx="189">
                  <c:v>0.94120208378677239</c:v>
                </c:pt>
                <c:pt idx="190">
                  <c:v>0.94437310951067244</c:v>
                </c:pt>
                <c:pt idx="191">
                  <c:v>0.94755481881072989</c:v>
                </c:pt>
                <c:pt idx="192">
                  <c:v>0.9507472476812282</c:v>
                </c:pt>
                <c:pt idx="193">
                  <c:v>0.95395043223772069</c:v>
                </c:pt>
                <c:pt idx="194">
                  <c:v>0.9571644087174378</c:v>
                </c:pt>
                <c:pt idx="195">
                  <c:v>0.96038921347969763</c:v>
                </c:pt>
                <c:pt idx="196">
                  <c:v>0.96362488300631777</c:v>
                </c:pt>
                <c:pt idx="197">
                  <c:v>0.96687145390202722</c:v>
                </c:pt>
                <c:pt idx="198">
                  <c:v>0.97012896289488071</c:v>
                </c:pt>
                <c:pt idx="199">
                  <c:v>0.97339744683667484</c:v>
                </c:pt>
                <c:pt idx="200">
                  <c:v>0.97667694270336369</c:v>
                </c:pt>
                <c:pt idx="201">
                  <c:v>0.97996748759547858</c:v>
                </c:pt>
                <c:pt idx="202">
                  <c:v>0.98326911873854661</c:v>
                </c:pt>
                <c:pt idx="203">
                  <c:v>0.98658187348351256</c:v>
                </c:pt>
                <c:pt idx="204">
                  <c:v>0.98990578930716089</c:v>
                </c:pt>
                <c:pt idx="205">
                  <c:v>0.99324090381254015</c:v>
                </c:pt>
                <c:pt idx="206">
                  <c:v>0.99658725472938825</c:v>
                </c:pt>
                <c:pt idx="207">
                  <c:v>0.99994487991455916</c:v>
                </c:pt>
                <c:pt idx="208">
                  <c:v>1.0033138173524514</c:v>
                </c:pt>
                <c:pt idx="209">
                  <c:v>1.0066941051554368</c:v>
                </c:pt>
                <c:pt idx="210">
                  <c:v>1.0100857815642936</c:v>
                </c:pt>
                <c:pt idx="211">
                  <c:v>1.0134888849486372</c:v>
                </c:pt>
                <c:pt idx="212">
                  <c:v>1.0169034538073554</c:v>
                </c:pt>
                <c:pt idx="213">
                  <c:v>1.0203295267690429</c:v>
                </c:pt>
                <c:pt idx="214">
                  <c:v>1.0237671425924397</c:v>
                </c:pt>
                <c:pt idx="215">
                  <c:v>1.0272163401668679</c:v>
                </c:pt>
                <c:pt idx="216">
                  <c:v>1.0306771585126735</c:v>
                </c:pt>
                <c:pt idx="217">
                  <c:v>1.0341496367816658</c:v>
                </c:pt>
                <c:pt idx="218">
                  <c:v>1.0376338142575621</c:v>
                </c:pt>
                <c:pt idx="219">
                  <c:v>1.0411297303564311</c:v>
                </c:pt>
                <c:pt idx="220">
                  <c:v>1.0446374246271393</c:v>
                </c:pt>
                <c:pt idx="221">
                  <c:v>1.0481569367517976</c:v>
                </c:pt>
                <c:pt idx="222">
                  <c:v>1.0516883065462117</c:v>
                </c:pt>
                <c:pt idx="223">
                  <c:v>1.0552315739603311</c:v>
                </c:pt>
                <c:pt idx="224">
                  <c:v>1.0587867790787013</c:v>
                </c:pt>
                <c:pt idx="225">
                  <c:v>1.0623539621209188</c:v>
                </c:pt>
                <c:pt idx="226">
                  <c:v>1.0659331634420837</c:v>
                </c:pt>
                <c:pt idx="227">
                  <c:v>1.0695244235332573</c:v>
                </c:pt>
                <c:pt idx="228">
                  <c:v>1.0731277830219212</c:v>
                </c:pt>
                <c:pt idx="229">
                  <c:v>1.0767432826724352</c:v>
                </c:pt>
                <c:pt idx="230">
                  <c:v>1.0803709633865002</c:v>
                </c:pt>
                <c:pt idx="231">
                  <c:v>1.0840108662036185</c:v>
                </c:pt>
                <c:pt idx="232">
                  <c:v>1.087663032301561</c:v>
                </c:pt>
                <c:pt idx="233">
                  <c:v>1.0913275029968306</c:v>
                </c:pt>
                <c:pt idx="234">
                  <c:v>1.0950043197451311</c:v>
                </c:pt>
                <c:pt idx="235">
                  <c:v>1.0986935241418354</c:v>
                </c:pt>
                <c:pt idx="236">
                  <c:v>1.1023951579224567</c:v>
                </c:pt>
                <c:pt idx="237">
                  <c:v>1.1061092629631195</c:v>
                </c:pt>
                <c:pt idx="238">
                  <c:v>1.1098358812810352</c:v>
                </c:pt>
                <c:pt idx="239">
                  <c:v>1.1135750550349754</c:v>
                </c:pt>
                <c:pt idx="240">
                  <c:v>1.1173268265257503</c:v>
                </c:pt>
                <c:pt idx="241">
                  <c:v>1.1210912381966869</c:v>
                </c:pt>
                <c:pt idx="242">
                  <c:v>1.1248683326341085</c:v>
                </c:pt>
                <c:pt idx="243">
                  <c:v>1.1286581525678172</c:v>
                </c:pt>
                <c:pt idx="244">
                  <c:v>1.1324607408715772</c:v>
                </c:pt>
                <c:pt idx="245">
                  <c:v>1.1362761405635993</c:v>
                </c:pt>
                <c:pt idx="246">
                  <c:v>1.1401043948070284</c:v>
                </c:pt>
                <c:pt idx="247">
                  <c:v>1.1439455469104309</c:v>
                </c:pt>
                <c:pt idx="248">
                  <c:v>1.1477996403282857</c:v>
                </c:pt>
                <c:pt idx="249">
                  <c:v>1.1516667186614746</c:v>
                </c:pt>
                <c:pt idx="250">
                  <c:v>1.1555468256577768</c:v>
                </c:pt>
                <c:pt idx="251">
                  <c:v>1.1594400052123619</c:v>
                </c:pt>
                <c:pt idx="252">
                  <c:v>1.1633463013682894</c:v>
                </c:pt>
                <c:pt idx="253">
                  <c:v>1.1672657583170041</c:v>
                </c:pt>
                <c:pt idx="254">
                  <c:v>1.1711984203988377</c:v>
                </c:pt>
                <c:pt idx="255">
                  <c:v>1.1751443321035095</c:v>
                </c:pt>
                <c:pt idx="256">
                  <c:v>1.1791035380706307</c:v>
                </c:pt>
                <c:pt idx="257">
                  <c:v>1.1830760830902087</c:v>
                </c:pt>
                <c:pt idx="258">
                  <c:v>1.1870620121031534</c:v>
                </c:pt>
                <c:pt idx="259">
                  <c:v>1.1910613702017874</c:v>
                </c:pt>
                <c:pt idx="260">
                  <c:v>1.1950742026303531</c:v>
                </c:pt>
                <c:pt idx="261">
                  <c:v>1.1991005547855282</c:v>
                </c:pt>
                <c:pt idx="262">
                  <c:v>1.2031404722169361</c:v>
                </c:pt>
                <c:pt idx="263">
                  <c:v>1.2071940006276631</c:v>
                </c:pt>
                <c:pt idx="264">
                  <c:v>1.2112611858747746</c:v>
                </c:pt>
                <c:pt idx="265">
                  <c:v>1.215342073969834</c:v>
                </c:pt>
                <c:pt idx="266">
                  <c:v>1.2194367110794235</c:v>
                </c:pt>
                <c:pt idx="267">
                  <c:v>1.2235451435256661</c:v>
                </c:pt>
                <c:pt idx="268">
                  <c:v>1.2276674177867504</c:v>
                </c:pt>
                <c:pt idx="269">
                  <c:v>1.2318035804974541</c:v>
                </c:pt>
                <c:pt idx="270">
                  <c:v>1.2359536784496752</c:v>
                </c:pt>
                <c:pt idx="271">
                  <c:v>1.2401177585929577</c:v>
                </c:pt>
                <c:pt idx="272">
                  <c:v>1.2442958680350256</c:v>
                </c:pt>
                <c:pt idx="273">
                  <c:v>1.248488054042314</c:v>
                </c:pt>
                <c:pt idx="274">
                  <c:v>1.2526943640405044</c:v>
                </c:pt>
                <c:pt idx="275">
                  <c:v>1.2569148456150616</c:v>
                </c:pt>
                <c:pt idx="276">
                  <c:v>1.2611495465117717</c:v>
                </c:pt>
                <c:pt idx="277">
                  <c:v>1.2653985146372819</c:v>
                </c:pt>
                <c:pt idx="278">
                  <c:v>1.2696617980596425</c:v>
                </c:pt>
                <c:pt idx="279">
                  <c:v>1.2739394450088524</c:v>
                </c:pt>
                <c:pt idx="280">
                  <c:v>1.2782315038774015</c:v>
                </c:pt>
                <c:pt idx="281">
                  <c:v>1.2825380232208212</c:v>
                </c:pt>
                <c:pt idx="282">
                  <c:v>1.2868590517582319</c:v>
                </c:pt>
                <c:pt idx="283">
                  <c:v>1.2911946383728949</c:v>
                </c:pt>
                <c:pt idx="284">
                  <c:v>1.2955448321127654</c:v>
                </c:pt>
                <c:pt idx="285">
                  <c:v>1.2999096821910467</c:v>
                </c:pt>
                <c:pt idx="286">
                  <c:v>1.3042892379867481</c:v>
                </c:pt>
                <c:pt idx="287">
                  <c:v>1.308683549045242</c:v>
                </c:pt>
                <c:pt idx="288">
                  <c:v>1.3130926650788264</c:v>
                </c:pt>
                <c:pt idx="289">
                  <c:v>1.3175166359672854</c:v>
                </c:pt>
                <c:pt idx="290">
                  <c:v>1.3219555117584536</c:v>
                </c:pt>
                <c:pt idx="291">
                  <c:v>1.3264093426687846</c:v>
                </c:pt>
                <c:pt idx="292">
                  <c:v>1.3308781790839161</c:v>
                </c:pt>
                <c:pt idx="293">
                  <c:v>1.335362071559242</c:v>
                </c:pt>
                <c:pt idx="294">
                  <c:v>1.3398610708204823</c:v>
                </c:pt>
                <c:pt idx="295">
                  <c:v>1.34437522776426</c:v>
                </c:pt>
                <c:pt idx="296">
                  <c:v>1.3489045934586736</c:v>
                </c:pt>
                <c:pt idx="297">
                  <c:v>1.3534492191438769</c:v>
                </c:pt>
                <c:pt idx="298">
                  <c:v>1.3580091562326584</c:v>
                </c:pt>
                <c:pt idx="299">
                  <c:v>1.3625844563110219</c:v>
                </c:pt>
                <c:pt idx="300">
                  <c:v>1.3671751711387712</c:v>
                </c:pt>
                <c:pt idx="301">
                  <c:v>1.3717813526500953</c:v>
                </c:pt>
                <c:pt idx="302">
                  <c:v>1.3764030529541558</c:v>
                </c:pt>
                <c:pt idx="303">
                  <c:v>1.3810403243356766</c:v>
                </c:pt>
                <c:pt idx="304">
                  <c:v>1.3856932192555349</c:v>
                </c:pt>
                <c:pt idx="305">
                  <c:v>1.3903617903513559</c:v>
                </c:pt>
                <c:pt idx="306">
                  <c:v>1.3950460904381061</c:v>
                </c:pt>
                <c:pt idx="307">
                  <c:v>1.399746172508693</c:v>
                </c:pt>
                <c:pt idx="308">
                  <c:v>1.4044620897345639</c:v>
                </c:pt>
                <c:pt idx="309">
                  <c:v>1.409193895466307</c:v>
                </c:pt>
                <c:pt idx="310">
                  <c:v>1.4139416432342546</c:v>
                </c:pt>
                <c:pt idx="311">
                  <c:v>1.4187053867490906</c:v>
                </c:pt>
                <c:pt idx="312">
                  <c:v>1.4234851799024557</c:v>
                </c:pt>
                <c:pt idx="313">
                  <c:v>1.4282810767675584</c:v>
                </c:pt>
                <c:pt idx="314">
                  <c:v>1.4330931315997866</c:v>
                </c:pt>
                <c:pt idx="315">
                  <c:v>1.4379213988373216</c:v>
                </c:pt>
                <c:pt idx="316">
                  <c:v>1.4427659331017533</c:v>
                </c:pt>
                <c:pt idx="317">
                  <c:v>1.447626789198698</c:v>
                </c:pt>
                <c:pt idx="318">
                  <c:v>1.4525040221184202</c:v>
                </c:pt>
                <c:pt idx="319">
                  <c:v>1.457397687036452</c:v>
                </c:pt>
                <c:pt idx="320">
                  <c:v>1.4623078393142193</c:v>
                </c:pt>
                <c:pt idx="321">
                  <c:v>1.4672345344996673</c:v>
                </c:pt>
                <c:pt idx="322">
                  <c:v>1.4721778283278895</c:v>
                </c:pt>
                <c:pt idx="323">
                  <c:v>1.4771377767217571</c:v>
                </c:pt>
                <c:pt idx="324">
                  <c:v>1.4821144357925526</c:v>
                </c:pt>
                <c:pt idx="325">
                  <c:v>1.4871078618406046</c:v>
                </c:pt>
                <c:pt idx="326">
                  <c:v>1.4921181113559241</c:v>
                </c:pt>
                <c:pt idx="327">
                  <c:v>1.4971452410188442</c:v>
                </c:pt>
                <c:pt idx="328">
                  <c:v>1.5021893077006607</c:v>
                </c:pt>
                <c:pt idx="329">
                  <c:v>1.507250368464276</c:v>
                </c:pt>
                <c:pt idx="330">
                  <c:v>1.5123284805648447</c:v>
                </c:pt>
                <c:pt idx="331">
                  <c:v>1.5174237014504204</c:v>
                </c:pt>
                <c:pt idx="332">
                  <c:v>1.5225360887626067</c:v>
                </c:pt>
                <c:pt idx="333">
                  <c:v>1.5276657003372089</c:v>
                </c:pt>
                <c:pt idx="334">
                  <c:v>1.5328125942048878</c:v>
                </c:pt>
                <c:pt idx="335">
                  <c:v>1.5379768285918178</c:v>
                </c:pt>
                <c:pt idx="336">
                  <c:v>1.5431584619203429</c:v>
                </c:pt>
                <c:pt idx="337">
                  <c:v>1.54835755280964</c:v>
                </c:pt>
                <c:pt idx="338">
                  <c:v>1.5535741600763815</c:v>
                </c:pt>
                <c:pt idx="339">
                  <c:v>1.5588083427353998</c:v>
                </c:pt>
                <c:pt idx="340">
                  <c:v>1.5640601600003556</c:v>
                </c:pt>
                <c:pt idx="341">
                  <c:v>1.5693296712844083</c:v>
                </c:pt>
                <c:pt idx="342">
                  <c:v>1.5746169362008871</c:v>
                </c:pt>
                <c:pt idx="343">
                  <c:v>1.5799220145639654</c:v>
                </c:pt>
                <c:pt idx="344">
                  <c:v>1.5852449663893391</c:v>
                </c:pt>
                <c:pt idx="345">
                  <c:v>1.5905858518949032</c:v>
                </c:pt>
                <c:pt idx="346">
                  <c:v>1.595944731501435</c:v>
                </c:pt>
                <c:pt idx="347">
                  <c:v>1.6013216658332763</c:v>
                </c:pt>
                <c:pt idx="348">
                  <c:v>1.6067167157190203</c:v>
                </c:pt>
                <c:pt idx="349">
                  <c:v>1.6121299421921984</c:v>
                </c:pt>
                <c:pt idx="350">
                  <c:v>1.6175614064919726</c:v>
                </c:pt>
                <c:pt idx="351">
                  <c:v>1.6230111700638261</c:v>
                </c:pt>
                <c:pt idx="352">
                  <c:v>1.6284792945602604</c:v>
                </c:pt>
                <c:pt idx="353">
                  <c:v>1.6339658418414915</c:v>
                </c:pt>
                <c:pt idx="354">
                  <c:v>1.6394708739761494</c:v>
                </c:pt>
                <c:pt idx="355">
                  <c:v>1.6449944532419822</c:v>
                </c:pt>
                <c:pt idx="356">
                  <c:v>1.6505366421265586</c:v>
                </c:pt>
                <c:pt idx="357">
                  <c:v>1.6560975033279757</c:v>
                </c:pt>
                <c:pt idx="358">
                  <c:v>1.6616770997555688</c:v>
                </c:pt>
                <c:pt idx="359">
                  <c:v>1.6672754945306214</c:v>
                </c:pt>
                <c:pt idx="360">
                  <c:v>1.6728927509870812</c:v>
                </c:pt>
                <c:pt idx="361">
                  <c:v>1.6785289326722754</c:v>
                </c:pt>
                <c:pt idx="362">
                  <c:v>1.6841841033476308</c:v>
                </c:pt>
                <c:pt idx="363">
                  <c:v>1.689858326989393</c:v>
                </c:pt>
                <c:pt idx="364">
                  <c:v>1.6955516677893525</c:v>
                </c:pt>
                <c:pt idx="365">
                  <c:v>1.701264190155569</c:v>
                </c:pt>
                <c:pt idx="366">
                  <c:v>1.7069959587131014</c:v>
                </c:pt>
                <c:pt idx="367">
                  <c:v>1.712747038304739</c:v>
                </c:pt>
                <c:pt idx="368">
                  <c:v>1.7185174939917329</c:v>
                </c:pt>
                <c:pt idx="369">
                  <c:v>1.7243073910545346</c:v>
                </c:pt>
                <c:pt idx="370">
                  <c:v>1.7301167949935334</c:v>
                </c:pt>
                <c:pt idx="371">
                  <c:v>1.7359457715297975</c:v>
                </c:pt>
                <c:pt idx="372">
                  <c:v>1.7417943866058172</c:v>
                </c:pt>
                <c:pt idx="373">
                  <c:v>1.7476627063862509</c:v>
                </c:pt>
                <c:pt idx="374">
                  <c:v>1.7535507972586755</c:v>
                </c:pt>
                <c:pt idx="375">
                  <c:v>1.7594587258343335</c:v>
                </c:pt>
                <c:pt idx="376">
                  <c:v>1.7653865589488902</c:v>
                </c:pt>
                <c:pt idx="377">
                  <c:v>1.7713343636631884</c:v>
                </c:pt>
                <c:pt idx="378">
                  <c:v>1.7773022072640072</c:v>
                </c:pt>
                <c:pt idx="379">
                  <c:v>1.7832901572648225</c:v>
                </c:pt>
                <c:pt idx="380">
                  <c:v>1.7892982814065723</c:v>
                </c:pt>
                <c:pt idx="381">
                  <c:v>1.7953266476584215</c:v>
                </c:pt>
                <c:pt idx="382">
                  <c:v>1.8013753242185317</c:v>
                </c:pt>
                <c:pt idx="383">
                  <c:v>1.8074443795148332</c:v>
                </c:pt>
                <c:pt idx="384">
                  <c:v>1.8135338822057965</c:v>
                </c:pt>
                <c:pt idx="385">
                  <c:v>1.8196439011812129</c:v>
                </c:pt>
                <c:pt idx="386">
                  <c:v>1.8257745055629717</c:v>
                </c:pt>
                <c:pt idx="387">
                  <c:v>1.8319257647058409</c:v>
                </c:pt>
                <c:pt idx="388">
                  <c:v>1.8380977481982546</c:v>
                </c:pt>
                <c:pt idx="389">
                  <c:v>1.8442905258630984</c:v>
                </c:pt>
                <c:pt idx="390">
                  <c:v>1.8505041677585004</c:v>
                </c:pt>
                <c:pt idx="391">
                  <c:v>1.8567387441786218</c:v>
                </c:pt>
                <c:pt idx="392">
                  <c:v>1.862994325654455</c:v>
                </c:pt>
                <c:pt idx="393">
                  <c:v>1.8692709829546197</c:v>
                </c:pt>
                <c:pt idx="394">
                  <c:v>1.8755687870861626</c:v>
                </c:pt>
                <c:pt idx="395">
                  <c:v>1.8818878092953626</c:v>
                </c:pt>
                <c:pt idx="396">
                  <c:v>1.8882281210685368</c:v>
                </c:pt>
                <c:pt idx="397">
                  <c:v>1.8945897941328476</c:v>
                </c:pt>
                <c:pt idx="398">
                  <c:v>1.9009729004571156</c:v>
                </c:pt>
                <c:pt idx="399">
                  <c:v>1.9073775122526333</c:v>
                </c:pt>
                <c:pt idx="400">
                  <c:v>1.9138037019739809</c:v>
                </c:pt>
                <c:pt idx="401">
                  <c:v>1.9202515423198481</c:v>
                </c:pt>
                <c:pt idx="402">
                  <c:v>1.9267211062338547</c:v>
                </c:pt>
                <c:pt idx="403">
                  <c:v>1.9332124669053774</c:v>
                </c:pt>
                <c:pt idx="404">
                  <c:v>1.9397256977703763</c:v>
                </c:pt>
                <c:pt idx="405">
                  <c:v>1.9462608725122259</c:v>
                </c:pt>
                <c:pt idx="406">
                  <c:v>1.9528180650625506</c:v>
                </c:pt>
                <c:pt idx="407">
                  <c:v>1.9593973496020576</c:v>
                </c:pt>
                <c:pt idx="408">
                  <c:v>1.9659988005613789</c:v>
                </c:pt>
                <c:pt idx="409">
                  <c:v>1.9726224926219129</c:v>
                </c:pt>
                <c:pt idx="410">
                  <c:v>1.979268500716669</c:v>
                </c:pt>
                <c:pt idx="411">
                  <c:v>1.9859369000311133</c:v>
                </c:pt>
                <c:pt idx="412">
                  <c:v>1.9926277660040235</c:v>
                </c:pt>
                <c:pt idx="413">
                  <c:v>1.9993411743283378</c:v>
                </c:pt>
                <c:pt idx="414">
                  <c:v>2.0060772009520145</c:v>
                </c:pt>
                <c:pt idx="415">
                  <c:v>2.0128359220788892</c:v>
                </c:pt>
                <c:pt idx="416">
                  <c:v>2.0196174141695376</c:v>
                </c:pt>
                <c:pt idx="417">
                  <c:v>2.0264217539421416</c:v>
                </c:pt>
                <c:pt idx="418">
                  <c:v>2.0332490183733549</c:v>
                </c:pt>
                <c:pt idx="419">
                  <c:v>2.040099284699175</c:v>
                </c:pt>
                <c:pt idx="420">
                  <c:v>2.046972630415818</c:v>
                </c:pt>
                <c:pt idx="421">
                  <c:v>2.0538691332805934</c:v>
                </c:pt>
                <c:pt idx="422">
                  <c:v>2.0607888713127842</c:v>
                </c:pt>
                <c:pt idx="423">
                  <c:v>2.0677319227945321</c:v>
                </c:pt>
                <c:pt idx="424">
                  <c:v>2.0746983662717184</c:v>
                </c:pt>
                <c:pt idx="425">
                  <c:v>2.0816882805548569</c:v>
                </c:pt>
                <c:pt idx="426">
                  <c:v>2.0887017447199834</c:v>
                </c:pt>
                <c:pt idx="427">
                  <c:v>2.0957388381095496</c:v>
                </c:pt>
                <c:pt idx="428">
                  <c:v>2.1027996403333229</c:v>
                </c:pt>
                <c:pt idx="429">
                  <c:v>2.1098842312692851</c:v>
                </c:pt>
                <c:pt idx="430">
                  <c:v>2.1169926910645378</c:v>
                </c:pt>
                <c:pt idx="431">
                  <c:v>2.1241251001362058</c:v>
                </c:pt>
                <c:pt idx="432">
                  <c:v>2.1312815391723521</c:v>
                </c:pt>
                <c:pt idx="433">
                  <c:v>2.1384620891328847</c:v>
                </c:pt>
                <c:pt idx="434">
                  <c:v>2.1456668312504785</c:v>
                </c:pt>
                <c:pt idx="435">
                  <c:v>2.1528958470314885</c:v>
                </c:pt>
                <c:pt idx="436">
                  <c:v>2.1601492182568767</c:v>
                </c:pt>
                <c:pt idx="437">
                  <c:v>2.1674270269831339</c:v>
                </c:pt>
                <c:pt idx="438">
                  <c:v>2.1747293555432106</c:v>
                </c:pt>
                <c:pt idx="439">
                  <c:v>2.1820562865474455</c:v>
                </c:pt>
                <c:pt idx="440">
                  <c:v>2.1894079028845033</c:v>
                </c:pt>
                <c:pt idx="441">
                  <c:v>2.19678428772231</c:v>
                </c:pt>
                <c:pt idx="442">
                  <c:v>2.2041855245089947</c:v>
                </c:pt>
                <c:pt idx="443">
                  <c:v>2.2116116969738333</c:v>
                </c:pt>
                <c:pt idx="444">
                  <c:v>2.219062889128196</c:v>
                </c:pt>
                <c:pt idx="445">
                  <c:v>2.2265391852664989</c:v>
                </c:pt>
                <c:pt idx="446">
                  <c:v>2.234040669967154</c:v>
                </c:pt>
                <c:pt idx="447">
                  <c:v>2.2415674280935307</c:v>
                </c:pt>
                <c:pt idx="448">
                  <c:v>2.2491195447949122</c:v>
                </c:pt>
                <c:pt idx="449">
                  <c:v>2.2566971055074601</c:v>
                </c:pt>
                <c:pt idx="450">
                  <c:v>2.2643001959551814</c:v>
                </c:pt>
                <c:pt idx="451">
                  <c:v>2.2719289021508984</c:v>
                </c:pt>
                <c:pt idx="452">
                  <c:v>2.2795833103972196</c:v>
                </c:pt>
                <c:pt idx="453">
                  <c:v>2.2872635072875194</c:v>
                </c:pt>
                <c:pt idx="454">
                  <c:v>2.2949695797069145</c:v>
                </c:pt>
                <c:pt idx="455">
                  <c:v>2.3027016148332491</c:v>
                </c:pt>
                <c:pt idx="456">
                  <c:v>2.3104597001380798</c:v>
                </c:pt>
                <c:pt idx="457">
                  <c:v>2.3182439233876662</c:v>
                </c:pt>
                <c:pt idx="458">
                  <c:v>2.3260543726439629</c:v>
                </c:pt>
                <c:pt idx="459">
                  <c:v>2.3338911362656156</c:v>
                </c:pt>
                <c:pt idx="460">
                  <c:v>2.3417543029089622</c:v>
                </c:pt>
                <c:pt idx="461">
                  <c:v>2.3496439615290341</c:v>
                </c:pt>
                <c:pt idx="462">
                  <c:v>2.3575602013805628</c:v>
                </c:pt>
                <c:pt idx="463">
                  <c:v>2.3655031120189913</c:v>
                </c:pt>
                <c:pt idx="464">
                  <c:v>2.3734727833014841</c:v>
                </c:pt>
                <c:pt idx="465">
                  <c:v>2.3814693053879465</c:v>
                </c:pt>
                <c:pt idx="466">
                  <c:v>2.3894927687420444</c:v>
                </c:pt>
                <c:pt idx="467">
                  <c:v>2.3975432641322252</c:v>
                </c:pt>
                <c:pt idx="468">
                  <c:v>2.4056208826327481</c:v>
                </c:pt>
                <c:pt idx="469">
                  <c:v>2.4137257156247109</c:v>
                </c:pt>
                <c:pt idx="470">
                  <c:v>2.4218578547970875</c:v>
                </c:pt>
                <c:pt idx="471">
                  <c:v>2.4300173921477621</c:v>
                </c:pt>
                <c:pt idx="472">
                  <c:v>2.4382044199845709</c:v>
                </c:pt>
                <c:pt idx="473">
                  <c:v>2.4464190309263478</c:v>
                </c:pt>
                <c:pt idx="474">
                  <c:v>2.4546613179039696</c:v>
                </c:pt>
                <c:pt idx="475">
                  <c:v>2.4629313741614087</c:v>
                </c:pt>
                <c:pt idx="476">
                  <c:v>2.4712292932567892</c:v>
                </c:pt>
                <c:pt idx="477">
                  <c:v>2.4795551690634436</c:v>
                </c:pt>
                <c:pt idx="478">
                  <c:v>2.4879090957709735</c:v>
                </c:pt>
                <c:pt idx="479">
                  <c:v>2.4962911678863193</c:v>
                </c:pt>
                <c:pt idx="480">
                  <c:v>2.5047014802348264</c:v>
                </c:pt>
                <c:pt idx="481">
                  <c:v>2.5131401279613166</c:v>
                </c:pt>
                <c:pt idx="482">
                  <c:v>2.5216072065311681</c:v>
                </c:pt>
                <c:pt idx="483">
                  <c:v>2.5301028117313935</c:v>
                </c:pt>
                <c:pt idx="484">
                  <c:v>2.5386270396717232</c:v>
                </c:pt>
                <c:pt idx="485">
                  <c:v>2.5471799867856939</c:v>
                </c:pt>
                <c:pt idx="486">
                  <c:v>2.555761749831738</c:v>
                </c:pt>
                <c:pt idx="487">
                  <c:v>2.5643724258942782</c:v>
                </c:pt>
                <c:pt idx="488">
                  <c:v>2.5730121123848289</c:v>
                </c:pt>
                <c:pt idx="489">
                  <c:v>2.5816809070430935</c:v>
                </c:pt>
                <c:pt idx="490">
                  <c:v>2.5903789079380748</c:v>
                </c:pt>
                <c:pt idx="491">
                  <c:v>2.5991062134691796</c:v>
                </c:pt>
                <c:pt idx="492">
                  <c:v>2.6078629223673362</c:v>
                </c:pt>
                <c:pt idx="493">
                  <c:v>2.6166491336961091</c:v>
                </c:pt>
                <c:pt idx="494">
                  <c:v>2.6254649468528197</c:v>
                </c:pt>
                <c:pt idx="495">
                  <c:v>2.6343104615696724</c:v>
                </c:pt>
                <c:pt idx="496">
                  <c:v>2.64318577791488</c:v>
                </c:pt>
                <c:pt idx="497">
                  <c:v>2.6520909962937989</c:v>
                </c:pt>
                <c:pt idx="498">
                  <c:v>2.661026217450063</c:v>
                </c:pt>
                <c:pt idx="499">
                  <c:v>2.6699915424667235</c:v>
                </c:pt>
                <c:pt idx="500">
                  <c:v>2.6789870727673932</c:v>
                </c:pt>
                <c:pt idx="501">
                  <c:v>2.688012910117394</c:v>
                </c:pt>
                <c:pt idx="502">
                  <c:v>2.6970691566249068</c:v>
                </c:pt>
                <c:pt idx="503">
                  <c:v>2.7061559147421281</c:v>
                </c:pt>
                <c:pt idx="504">
                  <c:v>2.7152732872664278</c:v>
                </c:pt>
                <c:pt idx="505">
                  <c:v>2.724421377341514</c:v>
                </c:pt>
                <c:pt idx="506">
                  <c:v>2.7336002884585984</c:v>
                </c:pt>
                <c:pt idx="507">
                  <c:v>2.7428101244575656</c:v>
                </c:pt>
                <c:pt idx="508">
                  <c:v>2.7520509895281524</c:v>
                </c:pt>
                <c:pt idx="509">
                  <c:v>2.7613229882111208</c:v>
                </c:pt>
                <c:pt idx="510">
                  <c:v>2.7706262253994458</c:v>
                </c:pt>
                <c:pt idx="511">
                  <c:v>2.7799608063394983</c:v>
                </c:pt>
                <c:pt idx="512">
                  <c:v>2.7893268366322381</c:v>
                </c:pt>
                <c:pt idx="513">
                  <c:v>2.7987244222344061</c:v>
                </c:pt>
                <c:pt idx="514">
                  <c:v>2.8081536694597267</c:v>
                </c:pt>
                <c:pt idx="515">
                  <c:v>2.8176146849801071</c:v>
                </c:pt>
                <c:pt idx="516">
                  <c:v>2.8271075758268456</c:v>
                </c:pt>
                <c:pt idx="517">
                  <c:v>2.8366324493918409</c:v>
                </c:pt>
                <c:pt idx="518">
                  <c:v>2.846189413428811</c:v>
                </c:pt>
                <c:pt idx="519">
                  <c:v>2.8557785760545062</c:v>
                </c:pt>
                <c:pt idx="520">
                  <c:v>2.8654000457499382</c:v>
                </c:pt>
                <c:pt idx="521">
                  <c:v>2.8750539313616024</c:v>
                </c:pt>
                <c:pt idx="522">
                  <c:v>2.8847403421027127</c:v>
                </c:pt>
                <c:pt idx="523">
                  <c:v>2.8944593875544351</c:v>
                </c:pt>
                <c:pt idx="524">
                  <c:v>2.9042111776671291</c:v>
                </c:pt>
                <c:pt idx="525">
                  <c:v>2.9139958227615899</c:v>
                </c:pt>
                <c:pt idx="526">
                  <c:v>2.9238134335302965</c:v>
                </c:pt>
                <c:pt idx="527">
                  <c:v>2.9336641210386651</c:v>
                </c:pt>
                <c:pt idx="528">
                  <c:v>2.9435479967263052</c:v>
                </c:pt>
                <c:pt idx="529">
                  <c:v>2.9534651724082792</c:v>
                </c:pt>
                <c:pt idx="530">
                  <c:v>2.9634157602763693</c:v>
                </c:pt>
                <c:pt idx="531">
                  <c:v>2.9733998729003446</c:v>
                </c:pt>
                <c:pt idx="532">
                  <c:v>2.9834176232292355</c:v>
                </c:pt>
                <c:pt idx="533">
                  <c:v>2.9934691245926128</c:v>
                </c:pt>
                <c:pt idx="534">
                  <c:v>3.0035544907018679</c:v>
                </c:pt>
                <c:pt idx="535">
                  <c:v>3.0136738356515007</c:v>
                </c:pt>
                <c:pt idx="536">
                  <c:v>3.0238272739204071</c:v>
                </c:pt>
                <c:pt idx="537">
                  <c:v>3.0340149203731794</c:v>
                </c:pt>
                <c:pt idx="538">
                  <c:v>3.0442368902614012</c:v>
                </c:pt>
                <c:pt idx="539">
                  <c:v>3.0544932992249527</c:v>
                </c:pt>
                <c:pt idx="540">
                  <c:v>3.0647842632933204</c:v>
                </c:pt>
                <c:pt idx="541">
                  <c:v>3.0751098988869074</c:v>
                </c:pt>
                <c:pt idx="542">
                  <c:v>3.0854703228183524</c:v>
                </c:pt>
                <c:pt idx="543">
                  <c:v>3.0958656522938486</c:v>
                </c:pt>
                <c:pt idx="544">
                  <c:v>3.1062960049144723</c:v>
                </c:pt>
                <c:pt idx="545">
                  <c:v>3.1167614986775134</c:v>
                </c:pt>
                <c:pt idx="546">
                  <c:v>3.1272622519778075</c:v>
                </c:pt>
                <c:pt idx="547">
                  <c:v>3.1377983836090775</c:v>
                </c:pt>
                <c:pt idx="548">
                  <c:v>3.1483700127652772</c:v>
                </c:pt>
                <c:pt idx="549">
                  <c:v>3.1589772590419392</c:v>
                </c:pt>
                <c:pt idx="550">
                  <c:v>3.1696202424375288</c:v>
                </c:pt>
                <c:pt idx="551">
                  <c:v>3.1802990833548002</c:v>
                </c:pt>
                <c:pt idx="552">
                  <c:v>3.19101390260216</c:v>
                </c:pt>
                <c:pt idx="553">
                  <c:v>3.2017648213950327</c:v>
                </c:pt>
                <c:pt idx="554">
                  <c:v>3.2125519613572315</c:v>
                </c:pt>
                <c:pt idx="555">
                  <c:v>3.2233754445223384</c:v>
                </c:pt>
                <c:pt idx="556">
                  <c:v>3.2342353933350783</c:v>
                </c:pt>
                <c:pt idx="557">
                  <c:v>3.2451319306527071</c:v>
                </c:pt>
                <c:pt idx="558">
                  <c:v>3.2560651797464062</c:v>
                </c:pt>
                <c:pt idx="559">
                  <c:v>3.2670352643026686</c:v>
                </c:pt>
                <c:pt idx="560">
                  <c:v>3.2780423084247028</c:v>
                </c:pt>
                <c:pt idx="561">
                  <c:v>3.2890864366338395</c:v>
                </c:pt>
                <c:pt idx="562">
                  <c:v>3.3001677738709327</c:v>
                </c:pt>
                <c:pt idx="563">
                  <c:v>3.3112864454977817</c:v>
                </c:pt>
                <c:pt idx="564">
                  <c:v>3.3224425772985415</c:v>
                </c:pt>
                <c:pt idx="565">
                  <c:v>3.3336362954811514</c:v>
                </c:pt>
                <c:pt idx="566">
                  <c:v>3.3448677266787605</c:v>
                </c:pt>
                <c:pt idx="567">
                  <c:v>3.3561369979511606</c:v>
                </c:pt>
                <c:pt idx="568">
                  <c:v>3.367444236786223</c:v>
                </c:pt>
                <c:pt idx="569">
                  <c:v>3.378789571101342</c:v>
                </c:pt>
                <c:pt idx="570">
                  <c:v>3.3901731292448818</c:v>
                </c:pt>
                <c:pt idx="571">
                  <c:v>3.4015950399976269</c:v>
                </c:pt>
                <c:pt idx="572">
                  <c:v>3.4130554325742413</c:v>
                </c:pt>
                <c:pt idx="573">
                  <c:v>3.4245544366247267</c:v>
                </c:pt>
                <c:pt idx="574">
                  <c:v>3.4360921822358947</c:v>
                </c:pt>
                <c:pt idx="575">
                  <c:v>3.4476687999328335</c:v>
                </c:pt>
                <c:pt idx="576">
                  <c:v>3.4592844206803877</c:v>
                </c:pt>
                <c:pt idx="577">
                  <c:v>3.4709391758846366</c:v>
                </c:pt>
                <c:pt idx="578">
                  <c:v>3.4826331973943847</c:v>
                </c:pt>
                <c:pt idx="579">
                  <c:v>3.4943666175026511</c:v>
                </c:pt>
                <c:pt idx="580">
                  <c:v>3.5061395689481651</c:v>
                </c:pt>
                <c:pt idx="581">
                  <c:v>3.5179521849168709</c:v>
                </c:pt>
                <c:pt idx="582">
                  <c:v>3.5298045990434304</c:v>
                </c:pt>
                <c:pt idx="583">
                  <c:v>3.5416969454127392</c:v>
                </c:pt>
                <c:pt idx="584">
                  <c:v>3.5536293585614396</c:v>
                </c:pt>
                <c:pt idx="585">
                  <c:v>3.5656019734794464</c:v>
                </c:pt>
                <c:pt idx="586">
                  <c:v>3.5776149256114707</c:v>
                </c:pt>
                <c:pt idx="587">
                  <c:v>3.5896683508585543</c:v>
                </c:pt>
                <c:pt idx="588">
                  <c:v>3.6017623855796042</c:v>
                </c:pt>
                <c:pt idx="589">
                  <c:v>3.6138971665929405</c:v>
                </c:pt>
                <c:pt idx="590">
                  <c:v>3.6260728311778387</c:v>
                </c:pt>
                <c:pt idx="591">
                  <c:v>3.6382895170760876</c:v>
                </c:pt>
                <c:pt idx="592">
                  <c:v>3.6505473624935423</c:v>
                </c:pt>
                <c:pt idx="593">
                  <c:v>3.6628465061016904</c:v>
                </c:pt>
                <c:pt idx="594">
                  <c:v>3.675187087039224</c:v>
                </c:pt>
                <c:pt idx="595">
                  <c:v>3.6875692449136075</c:v>
                </c:pt>
                <c:pt idx="596">
                  <c:v>3.6999931198026612</c:v>
                </c:pt>
                <c:pt idx="597">
                  <c:v>3.7124588522561446</c:v>
                </c:pt>
                <c:pt idx="598">
                  <c:v>3.7249665832973471</c:v>
                </c:pt>
                <c:pt idx="599">
                  <c:v>3.7375164544246831</c:v>
                </c:pt>
                <c:pt idx="600">
                  <c:v>3.7501086076132917</c:v>
                </c:pt>
                <c:pt idx="601">
                  <c:v>3.7627431853166429</c:v>
                </c:pt>
                <c:pt idx="602">
                  <c:v>3.7754203304681528</c:v>
                </c:pt>
                <c:pt idx="603">
                  <c:v>3.7881401864827957</c:v>
                </c:pt>
                <c:pt idx="604">
                  <c:v>3.8009028972587289</c:v>
                </c:pt>
                <c:pt idx="605">
                  <c:v>3.8137086071789206</c:v>
                </c:pt>
                <c:pt idx="606">
                  <c:v>3.8265574611127833</c:v>
                </c:pt>
                <c:pt idx="607">
                  <c:v>3.8394496044178115</c:v>
                </c:pt>
                <c:pt idx="608">
                  <c:v>3.8523851829412274</c:v>
                </c:pt>
                <c:pt idx="609">
                  <c:v>3.8653643430216307</c:v>
                </c:pt>
                <c:pt idx="610">
                  <c:v>3.8783872314906542</c:v>
                </c:pt>
                <c:pt idx="611">
                  <c:v>3.8914539956746235</c:v>
                </c:pt>
                <c:pt idx="612">
                  <c:v>3.9045647833962249</c:v>
                </c:pt>
                <c:pt idx="613">
                  <c:v>3.9177197429761792</c:v>
                </c:pt>
                <c:pt idx="614">
                  <c:v>3.9309190232349156</c:v>
                </c:pt>
                <c:pt idx="615">
                  <c:v>3.9441627734942593</c:v>
                </c:pt>
                <c:pt idx="616">
                  <c:v>3.9574511435791182</c:v>
                </c:pt>
                <c:pt idx="617">
                  <c:v>3.9707842838191798</c:v>
                </c:pt>
                <c:pt idx="618">
                  <c:v>3.9841623450506085</c:v>
                </c:pt>
                <c:pt idx="619">
                  <c:v>3.9975854786177587</c:v>
                </c:pt>
                <c:pt idx="620">
                  <c:v>4.0110538363748773</c:v>
                </c:pt>
                <c:pt idx="621">
                  <c:v>4.0245675706878306</c:v>
                </c:pt>
                <c:pt idx="622">
                  <c:v>4.0381268344358228</c:v>
                </c:pt>
                <c:pt idx="623">
                  <c:v>4.0517317810131273</c:v>
                </c:pt>
                <c:pt idx="624">
                  <c:v>4.0653825643308226</c:v>
                </c:pt>
                <c:pt idx="625">
                  <c:v>4.0790793388185298</c:v>
                </c:pt>
                <c:pt idx="626">
                  <c:v>4.0928222594261658</c:v>
                </c:pt>
                <c:pt idx="627">
                  <c:v>4.1066114816256896</c:v>
                </c:pt>
                <c:pt idx="628">
                  <c:v>4.1204471614128675</c:v>
                </c:pt>
                <c:pt idx="629">
                  <c:v>4.1343294553090324</c:v>
                </c:pt>
                <c:pt idx="630">
                  <c:v>4.1482585203628579</c:v>
                </c:pt>
                <c:pt idx="631">
                  <c:v>4.1622345141521349</c:v>
                </c:pt>
                <c:pt idx="632">
                  <c:v>4.1762575947855503</c:v>
                </c:pt>
                <c:pt idx="633">
                  <c:v>4.1903279209044815</c:v>
                </c:pt>
                <c:pt idx="634">
                  <c:v>4.2044456516847877</c:v>
                </c:pt>
                <c:pt idx="635">
                  <c:v>4.2186109468386093</c:v>
                </c:pt>
                <c:pt idx="636">
                  <c:v>4.2328239666161789</c:v>
                </c:pt>
                <c:pt idx="637">
                  <c:v>4.2470848718076315</c:v>
                </c:pt>
                <c:pt idx="638">
                  <c:v>4.2613938237448217</c:v>
                </c:pt>
                <c:pt idx="639">
                  <c:v>4.275750984303154</c:v>
                </c:pt>
                <c:pt idx="640">
                  <c:v>4.2901565159034085</c:v>
                </c:pt>
                <c:pt idx="641">
                  <c:v>4.3046105815135833</c:v>
                </c:pt>
                <c:pt idx="642">
                  <c:v>4.3191133446507335</c:v>
                </c:pt>
                <c:pt idx="643">
                  <c:v>4.3336649693828244</c:v>
                </c:pt>
                <c:pt idx="644">
                  <c:v>4.3482656203305874</c:v>
                </c:pt>
                <c:pt idx="645">
                  <c:v>4.3629154626693785</c:v>
                </c:pt>
                <c:pt idx="646">
                  <c:v>4.3776146621310534</c:v>
                </c:pt>
                <c:pt idx="647">
                  <c:v>4.3923633850058357</c:v>
                </c:pt>
                <c:pt idx="648">
                  <c:v>4.4071617981442044</c:v>
                </c:pt>
                <c:pt idx="649">
                  <c:v>4.4220100689587758</c:v>
                </c:pt>
                <c:pt idx="650">
                  <c:v>4.4369083654262003</c:v>
                </c:pt>
                <c:pt idx="651">
                  <c:v>4.451856856089063</c:v>
                </c:pt>
                <c:pt idx="652">
                  <c:v>4.4668557100577893</c:v>
                </c:pt>
                <c:pt idx="653">
                  <c:v>4.4819050970125591</c:v>
                </c:pt>
                <c:pt idx="654">
                  <c:v>4.4970051872052244</c:v>
                </c:pt>
                <c:pt idx="655">
                  <c:v>4.5121561514612392</c:v>
                </c:pt>
                <c:pt idx="656">
                  <c:v>4.5273581611815867</c:v>
                </c:pt>
                <c:pt idx="657">
                  <c:v>4.5426113883447208</c:v>
                </c:pt>
                <c:pt idx="658">
                  <c:v>4.5579160055085159</c:v>
                </c:pt>
                <c:pt idx="659">
                  <c:v>4.5732721858122103</c:v>
                </c:pt>
                <c:pt idx="660">
                  <c:v>4.5886801029783744</c:v>
                </c:pt>
                <c:pt idx="661">
                  <c:v>4.604139931314867</c:v>
                </c:pt>
                <c:pt idx="662">
                  <c:v>4.6196518457168141</c:v>
                </c:pt>
                <c:pt idx="663">
                  <c:v>4.6352160216685849</c:v>
                </c:pt>
                <c:pt idx="664">
                  <c:v>4.6508326352457754</c:v>
                </c:pt>
                <c:pt idx="665">
                  <c:v>4.6665018631172037</c:v>
                </c:pt>
                <c:pt idx="666">
                  <c:v>4.6822238825469062</c:v>
                </c:pt>
                <c:pt idx="667">
                  <c:v>4.6979988713961438</c:v>
                </c:pt>
                <c:pt idx="668">
                  <c:v>4.7138270081254126</c:v>
                </c:pt>
                <c:pt idx="669">
                  <c:v>4.7297084717964664</c:v>
                </c:pt>
                <c:pt idx="670">
                  <c:v>4.7456434420743401</c:v>
                </c:pt>
                <c:pt idx="671">
                  <c:v>4.7616320992293799</c:v>
                </c:pt>
                <c:pt idx="672">
                  <c:v>4.7776746241392853</c:v>
                </c:pt>
                <c:pt idx="673">
                  <c:v>4.7937711982911564</c:v>
                </c:pt>
                <c:pt idx="674">
                  <c:v>4.8099220037835462</c:v>
                </c:pt>
                <c:pt idx="675">
                  <c:v>4.8261272233285188</c:v>
                </c:pt>
                <c:pt idx="676">
                  <c:v>4.8423870402537181</c:v>
                </c:pt>
                <c:pt idx="677">
                  <c:v>4.8587016385044413</c:v>
                </c:pt>
                <c:pt idx="678">
                  <c:v>4.8750712026457199</c:v>
                </c:pt>
                <c:pt idx="679">
                  <c:v>4.8914959178644075</c:v>
                </c:pt>
                <c:pt idx="680">
                  <c:v>4.9079759699712771</c:v>
                </c:pt>
                <c:pt idx="681">
                  <c:v>4.9245115454031172</c:v>
                </c:pt>
                <c:pt idx="682">
                  <c:v>4.9411028312248497</c:v>
                </c:pt>
                <c:pt idx="683">
                  <c:v>4.9577500151316363</c:v>
                </c:pt>
                <c:pt idx="684">
                  <c:v>4.9744532854510091</c:v>
                </c:pt>
                <c:pt idx="685">
                  <c:v>4.9912128311450008</c:v>
                </c:pt>
                <c:pt idx="686">
                  <c:v>5.0080288418122763</c:v>
                </c:pt>
                <c:pt idx="687">
                  <c:v>5.0249015076902861</c:v>
                </c:pt>
                <c:pt idx="688">
                  <c:v>5.0418310196574092</c:v>
                </c:pt>
                <c:pt idx="689">
                  <c:v>5.0588175692351225</c:v>
                </c:pt>
                <c:pt idx="690">
                  <c:v>5.0758613485901591</c:v>
                </c:pt>
                <c:pt idx="691">
                  <c:v>5.0929625505366856</c:v>
                </c:pt>
                <c:pt idx="692">
                  <c:v>5.1101213685384845</c:v>
                </c:pt>
                <c:pt idx="693">
                  <c:v>5.127337996711141</c:v>
                </c:pt>
                <c:pt idx="694">
                  <c:v>5.1446126298242403</c:v>
                </c:pt>
                <c:pt idx="695">
                  <c:v>5.1619454633035691</c:v>
                </c:pt>
                <c:pt idx="696">
                  <c:v>5.1793366932333287</c:v>
                </c:pt>
                <c:pt idx="697">
                  <c:v>5.196786516358352</c:v>
                </c:pt>
                <c:pt idx="698">
                  <c:v>5.2142951300863283</c:v>
                </c:pt>
                <c:pt idx="699">
                  <c:v>5.2318627324900397</c:v>
                </c:pt>
                <c:pt idx="700">
                  <c:v>5.2494895223095979</c:v>
                </c:pt>
                <c:pt idx="701">
                  <c:v>5.2671756989546958</c:v>
                </c:pt>
                <c:pt idx="702">
                  <c:v>5.2849214625068619</c:v>
                </c:pt>
                <c:pt idx="703">
                  <c:v>5.3027270137217251</c:v>
                </c:pt>
                <c:pt idx="704">
                  <c:v>5.3205925540312808</c:v>
                </c:pt>
                <c:pt idx="705">
                  <c:v>5.3385182855461784</c:v>
                </c:pt>
                <c:pt idx="706">
                  <c:v>5.3565044110580002</c:v>
                </c:pt>
                <c:pt idx="707">
                  <c:v>5.3745511340415595</c:v>
                </c:pt>
                <c:pt idx="708">
                  <c:v>5.3926586586572007</c:v>
                </c:pt>
                <c:pt idx="709">
                  <c:v>5.4108271897531095</c:v>
                </c:pt>
                <c:pt idx="710">
                  <c:v>5.4290569328676304</c:v>
                </c:pt>
                <c:pt idx="711">
                  <c:v>5.4473480942315913</c:v>
                </c:pt>
                <c:pt idx="712">
                  <c:v>5.4657008807706404</c:v>
                </c:pt>
                <c:pt idx="713">
                  <c:v>5.4841155001075785</c:v>
                </c:pt>
                <c:pt idx="714">
                  <c:v>5.502592160564717</c:v>
                </c:pt>
                <c:pt idx="715">
                  <c:v>5.5211310711662307</c:v>
                </c:pt>
                <c:pt idx="716">
                  <c:v>5.5397324416405205</c:v>
                </c:pt>
                <c:pt idx="717">
                  <c:v>5.5583964824225909</c:v>
                </c:pt>
                <c:pt idx="718">
                  <c:v>5.5771234046564251</c:v>
                </c:pt>
                <c:pt idx="719">
                  <c:v>5.5959134201973768</c:v>
                </c:pt>
                <c:pt idx="720">
                  <c:v>5.6147667416145701</c:v>
                </c:pt>
                <c:pt idx="721">
                  <c:v>5.633683582193294</c:v>
                </c:pt>
                <c:pt idx="722">
                  <c:v>5.6526641559374298</c:v>
                </c:pt>
                <c:pt idx="723">
                  <c:v>5.671708677571857</c:v>
                </c:pt>
                <c:pt idx="724">
                  <c:v>5.6908173625448937</c:v>
                </c:pt>
                <c:pt idx="725">
                  <c:v>5.7099904270307293</c:v>
                </c:pt>
                <c:pt idx="726">
                  <c:v>5.7292280879318707</c:v>
                </c:pt>
                <c:pt idx="727">
                  <c:v>5.7485305628815944</c:v>
                </c:pt>
                <c:pt idx="728">
                  <c:v>5.7678980702464129</c:v>
                </c:pt>
                <c:pt idx="729">
                  <c:v>5.7873308291285399</c:v>
                </c:pt>
                <c:pt idx="730">
                  <c:v>5.8068290593683738</c:v>
                </c:pt>
                <c:pt idx="731">
                  <c:v>5.8263929815469808</c:v>
                </c:pt>
                <c:pt idx="732">
                  <c:v>5.8460228169885928</c:v>
                </c:pt>
                <c:pt idx="733">
                  <c:v>5.8657187877631083</c:v>
                </c:pt>
                <c:pt idx="734">
                  <c:v>5.8854811166886085</c:v>
                </c:pt>
                <c:pt idx="735">
                  <c:v>5.9053100273338757</c:v>
                </c:pt>
                <c:pt idx="736">
                  <c:v>5.9252057440209231</c:v>
                </c:pt>
                <c:pt idx="737">
                  <c:v>5.9451684918275323</c:v>
                </c:pt>
                <c:pt idx="738">
                  <c:v>5.9651984965897995</c:v>
                </c:pt>
                <c:pt idx="739">
                  <c:v>5.9852959849046901</c:v>
                </c:pt>
                <c:pt idx="740">
                  <c:v>6.0054611841326038</c:v>
                </c:pt>
                <c:pt idx="741">
                  <c:v>6.0256943223999455</c:v>
                </c:pt>
                <c:pt idx="742">
                  <c:v>6.0459956286017036</c:v>
                </c:pt>
                <c:pt idx="743">
                  <c:v>6.066365332404045</c:v>
                </c:pt>
                <c:pt idx="744">
                  <c:v>6.0868036642469079</c:v>
                </c:pt>
                <c:pt idx="745">
                  <c:v>6.1073108553466131</c:v>
                </c:pt>
                <c:pt idx="746">
                  <c:v>6.127887137698476</c:v>
                </c:pt>
                <c:pt idx="747">
                  <c:v>6.1485327440794322</c:v>
                </c:pt>
                <c:pt idx="748">
                  <c:v>6.169247908050675</c:v>
                </c:pt>
                <c:pt idx="749">
                  <c:v>6.1900328639602895</c:v>
                </c:pt>
                <c:pt idx="750">
                  <c:v>6.2108878469459095</c:v>
                </c:pt>
                <c:pt idx="751">
                  <c:v>6.2318130929373812</c:v>
                </c:pt>
                <c:pt idx="752">
                  <c:v>6.2528088386594209</c:v>
                </c:pt>
                <c:pt idx="753">
                  <c:v>6.2738753216343035</c:v>
                </c:pt>
                <c:pt idx="754">
                  <c:v>6.2950127801845452</c:v>
                </c:pt>
                <c:pt idx="755">
                  <c:v>6.3162214534355989</c:v>
                </c:pt>
                <c:pt idx="756">
                  <c:v>6.3375015813185618</c:v>
                </c:pt>
                <c:pt idx="757">
                  <c:v>6.3588534045728871</c:v>
                </c:pt>
                <c:pt idx="758">
                  <c:v>6.3802771647491099</c:v>
                </c:pt>
                <c:pt idx="759">
                  <c:v>6.4017731042115802</c:v>
                </c:pt>
                <c:pt idx="760">
                  <c:v>6.4233414661412001</c:v>
                </c:pt>
                <c:pt idx="761">
                  <c:v>6.4449824945381824</c:v>
                </c:pt>
                <c:pt idx="762">
                  <c:v>6.4666964342248008</c:v>
                </c:pt>
                <c:pt idx="763">
                  <c:v>6.4884835308481703</c:v>
                </c:pt>
                <c:pt idx="764">
                  <c:v>6.5103440308830205</c:v>
                </c:pt>
                <c:pt idx="765">
                  <c:v>6.5322781816344815</c:v>
                </c:pt>
                <c:pt idx="766">
                  <c:v>6.5542862312408889</c:v>
                </c:pt>
                <c:pt idx="767">
                  <c:v>6.5763684286765853</c:v>
                </c:pt>
                <c:pt idx="768">
                  <c:v>6.598525023754739</c:v>
                </c:pt>
                <c:pt idx="769">
                  <c:v>6.6207562671301678</c:v>
                </c:pt>
                <c:pt idx="770">
                  <c:v>6.6430624103021776</c:v>
                </c:pt>
                <c:pt idx="771">
                  <c:v>6.6654437056174078</c:v>
                </c:pt>
                <c:pt idx="772">
                  <c:v>6.6879004062726821</c:v>
                </c:pt>
                <c:pt idx="773">
                  <c:v>6.7104327663178784</c:v>
                </c:pt>
                <c:pt idx="774">
                  <c:v>6.7330410406587964</c:v>
                </c:pt>
                <c:pt idx="775">
                  <c:v>6.7557254850600472</c:v>
                </c:pt>
                <c:pt idx="776">
                  <c:v>6.7784863561479476</c:v>
                </c:pt>
                <c:pt idx="777">
                  <c:v>6.8013239114134114</c:v>
                </c:pt>
                <c:pt idx="778">
                  <c:v>6.8242384092148782</c:v>
                </c:pt>
                <c:pt idx="779">
                  <c:v>6.8472301087812273</c:v>
                </c:pt>
                <c:pt idx="780">
                  <c:v>6.8702992702147103</c:v>
                </c:pt>
                <c:pt idx="781">
                  <c:v>6.8934461544938976</c:v>
                </c:pt>
                <c:pt idx="782">
                  <c:v>6.9166710234766278</c:v>
                </c:pt>
                <c:pt idx="783">
                  <c:v>6.9399741399029686</c:v>
                </c:pt>
                <c:pt idx="784">
                  <c:v>6.9633557673981947</c:v>
                </c:pt>
                <c:pt idx="785">
                  <c:v>6.9868161704757661</c:v>
                </c:pt>
                <c:pt idx="786">
                  <c:v>7.0103556145403179</c:v>
                </c:pt>
                <c:pt idx="787">
                  <c:v>7.0339743658906713</c:v>
                </c:pt>
                <c:pt idx="788">
                  <c:v>7.0576726917228392</c:v>
                </c:pt>
                <c:pt idx="789">
                  <c:v>7.081450860133045</c:v>
                </c:pt>
                <c:pt idx="790">
                  <c:v>7.1053091401207711</c:v>
                </c:pt>
                <c:pt idx="791">
                  <c:v>7.1292478015917871</c:v>
                </c:pt>
                <c:pt idx="792">
                  <c:v>7.1532671153612046</c:v>
                </c:pt>
                <c:pt idx="793">
                  <c:v>7.1773673531565541</c:v>
                </c:pt>
                <c:pt idx="794">
                  <c:v>7.2015487876208404</c:v>
                </c:pt>
                <c:pt idx="795">
                  <c:v>7.2258116923156415</c:v>
                </c:pt>
                <c:pt idx="796">
                  <c:v>7.2501563417241961</c:v>
                </c:pt>
                <c:pt idx="797">
                  <c:v>7.2745830112545127</c:v>
                </c:pt>
                <c:pt idx="798">
                  <c:v>7.2990919772424796</c:v>
                </c:pt>
                <c:pt idx="799">
                  <c:v>7.3236835169549979</c:v>
                </c:pt>
                <c:pt idx="800">
                  <c:v>7.3483579085931154</c:v>
                </c:pt>
                <c:pt idx="801">
                  <c:v>7.3731154312951706</c:v>
                </c:pt>
                <c:pt idx="802">
                  <c:v>7.3979563651399562</c:v>
                </c:pt>
                <c:pt idx="803">
                  <c:v>7.4228809911498832</c:v>
                </c:pt>
                <c:pt idx="804">
                  <c:v>7.4478895912941612</c:v>
                </c:pt>
                <c:pt idx="805">
                  <c:v>7.4729824484919902</c:v>
                </c:pt>
                <c:pt idx="806">
                  <c:v>7.4981598466157608</c:v>
                </c:pt>
                <c:pt idx="807">
                  <c:v>7.523422070494262</c:v>
                </c:pt>
                <c:pt idx="808">
                  <c:v>7.5487694059159054</c:v>
                </c:pt>
                <c:pt idx="809">
                  <c:v>7.5742021396319643</c:v>
                </c:pt>
                <c:pt idx="810">
                  <c:v>7.5997205593598087</c:v>
                </c:pt>
                <c:pt idx="811">
                  <c:v>7.6253249537861612</c:v>
                </c:pt>
                <c:pt idx="812">
                  <c:v>7.6510156125703705</c:v>
                </c:pt>
                <c:pt idx="813">
                  <c:v>7.6767928263476808</c:v>
                </c:pt>
                <c:pt idx="814">
                  <c:v>7.7026568867325231</c:v>
                </c:pt>
                <c:pt idx="815">
                  <c:v>7.7286080863218105</c:v>
                </c:pt>
                <c:pt idx="816">
                  <c:v>7.7546467186982557</c:v>
                </c:pt>
                <c:pt idx="817">
                  <c:v>7.7807730784336844</c:v>
                </c:pt>
                <c:pt idx="818">
                  <c:v>7.8069874610923735</c:v>
                </c:pt>
                <c:pt idx="819">
                  <c:v>7.8332901632343912</c:v>
                </c:pt>
                <c:pt idx="820">
                  <c:v>7.8596814824189494</c:v>
                </c:pt>
                <c:pt idx="821">
                  <c:v>7.8861617172077816</c:v>
                </c:pt>
                <c:pt idx="822">
                  <c:v>7.9127311671685057</c:v>
                </c:pt>
                <c:pt idx="823">
                  <c:v>7.9393901328780219</c:v>
                </c:pt>
                <c:pt idx="824">
                  <c:v>7.9661389159259119</c:v>
                </c:pt>
                <c:pt idx="825">
                  <c:v>7.992977818917848</c:v>
                </c:pt>
                <c:pt idx="826">
                  <c:v>8.0199071454790225</c:v>
                </c:pt>
                <c:pt idx="827">
                  <c:v>8.0469272002575707</c:v>
                </c:pt>
                <c:pt idx="828">
                  <c:v>8.0740382889280351</c:v>
                </c:pt>
                <c:pt idx="829">
                  <c:v>8.1012407181948021</c:v>
                </c:pt>
                <c:pt idx="830">
                  <c:v>8.1285347957955931</c:v>
                </c:pt>
                <c:pt idx="831">
                  <c:v>8.1559208305049289</c:v>
                </c:pt>
                <c:pt idx="832">
                  <c:v>8.1833991321376338</c:v>
                </c:pt>
                <c:pt idx="833">
                  <c:v>8.2109700115523339</c:v>
                </c:pt>
                <c:pt idx="834">
                  <c:v>8.2386337806549772</c:v>
                </c:pt>
                <c:pt idx="835">
                  <c:v>8.2663907524023621</c:v>
                </c:pt>
                <c:pt idx="836">
                  <c:v>8.2942412408056736</c:v>
                </c:pt>
                <c:pt idx="837">
                  <c:v>8.3221855609340452</c:v>
                </c:pt>
                <c:pt idx="838">
                  <c:v>8.3502240289181096</c:v>
                </c:pt>
                <c:pt idx="839">
                  <c:v>8.3783569619535907</c:v>
                </c:pt>
                <c:pt idx="840">
                  <c:v>8.4065846783048741</c:v>
                </c:pt>
                <c:pt idx="841">
                  <c:v>8.4349074973086271</c:v>
                </c:pt>
                <c:pt idx="842">
                  <c:v>8.4633257393773977</c:v>
                </c:pt>
                <c:pt idx="843">
                  <c:v>8.4918397260032403</c:v>
                </c:pt>
                <c:pt idx="844">
                  <c:v>8.520449779761357</c:v>
                </c:pt>
                <c:pt idx="845">
                  <c:v>8.5491562243137498</c:v>
                </c:pt>
                <c:pt idx="846">
                  <c:v>8.577959384412873</c:v>
                </c:pt>
                <c:pt idx="847">
                  <c:v>8.6068595859053154</c:v>
                </c:pt>
                <c:pt idx="848">
                  <c:v>8.6358571557354775</c:v>
                </c:pt>
                <c:pt idx="849">
                  <c:v>8.6649524219492822</c:v>
                </c:pt>
                <c:pt idx="850">
                  <c:v>8.6941457136978748</c:v>
                </c:pt>
                <c:pt idx="851">
                  <c:v>8.7234373612413538</c:v>
                </c:pt>
                <c:pt idx="852">
                  <c:v>8.7528276959525062</c:v>
                </c:pt>
                <c:pt idx="853">
                  <c:v>8.7823170503205485</c:v>
                </c:pt>
                <c:pt idx="854">
                  <c:v>8.8119057579549036</c:v>
                </c:pt>
                <c:pt idx="855">
                  <c:v>8.8415941535889591</c:v>
                </c:pt>
                <c:pt idx="856">
                  <c:v>8.87138257308386</c:v>
                </c:pt>
                <c:pt idx="857">
                  <c:v>8.9012713534323105</c:v>
                </c:pt>
                <c:pt idx="858">
                  <c:v>8.9312608327623852</c:v>
                </c:pt>
                <c:pt idx="859">
                  <c:v>8.9613513503413582</c:v>
                </c:pt>
                <c:pt idx="860">
                  <c:v>8.9915432465795249</c:v>
                </c:pt>
                <c:pt idx="861">
                  <c:v>9.0218368630340802</c:v>
                </c:pt>
                <c:pt idx="862">
                  <c:v>9.0522325424129519</c:v>
                </c:pt>
                <c:pt idx="863">
                  <c:v>9.0827306285787071</c:v>
                </c:pt>
                <c:pt idx="864">
                  <c:v>9.1133314665524168</c:v>
                </c:pt>
                <c:pt idx="865">
                  <c:v>9.144035402517579</c:v>
                </c:pt>
                <c:pt idx="866">
                  <c:v>9.1748427838240172</c:v>
                </c:pt>
                <c:pt idx="867">
                  <c:v>9.2057539589918331</c:v>
                </c:pt>
                <c:pt idx="868">
                  <c:v>9.2367692777153181</c:v>
                </c:pt>
                <c:pt idx="869">
                  <c:v>9.2678890908669445</c:v>
                </c:pt>
                <c:pt idx="870">
                  <c:v>9.299113750501304</c:v>
                </c:pt>
                <c:pt idx="871">
                  <c:v>9.3304436098591079</c:v>
                </c:pt>
                <c:pt idx="872">
                  <c:v>9.3618790233711806</c:v>
                </c:pt>
                <c:pt idx="873">
                  <c:v>9.3934203466624648</c:v>
                </c:pt>
                <c:pt idx="874">
                  <c:v>9.4250679365560526</c:v>
                </c:pt>
                <c:pt idx="875">
                  <c:v>9.4568221510772084</c:v>
                </c:pt>
                <c:pt idx="876">
                  <c:v>9.4886833494574354</c:v>
                </c:pt>
                <c:pt idx="877">
                  <c:v>9.5206518921385292</c:v>
                </c:pt>
                <c:pt idx="878">
                  <c:v>9.5527281407766562</c:v>
                </c:pt>
                <c:pt idx="879">
                  <c:v>9.5849124582464515</c:v>
                </c:pt>
                <c:pt idx="880">
                  <c:v>9.6172052086451174</c:v>
                </c:pt>
                <c:pt idx="881">
                  <c:v>9.6496067572965387</c:v>
                </c:pt>
                <c:pt idx="882">
                  <c:v>9.6821174707554363</c:v>
                </c:pt>
                <c:pt idx="883">
                  <c:v>9.7147377168114808</c:v>
                </c:pt>
                <c:pt idx="884">
                  <c:v>9.7474678644934851</c:v>
                </c:pt>
                <c:pt idx="885">
                  <c:v>9.7803082840735591</c:v>
                </c:pt>
                <c:pt idx="886">
                  <c:v>9.8132593470713072</c:v>
                </c:pt>
                <c:pt idx="887">
                  <c:v>9.8463214262580276</c:v>
                </c:pt>
                <c:pt idx="888">
                  <c:v>9.8794948956609332</c:v>
                </c:pt>
                <c:pt idx="889">
                  <c:v>9.9127801305673788</c:v>
                </c:pt>
                <c:pt idx="890">
                  <c:v>9.9461775075291108</c:v>
                </c:pt>
                <c:pt idx="891">
                  <c:v>9.9796874043665227</c:v>
                </c:pt>
                <c:pt idx="892">
                  <c:v>10.013310200172928</c:v>
                </c:pt>
                <c:pt idx="893">
                  <c:v>10.047046275318859</c:v>
                </c:pt>
                <c:pt idx="894">
                  <c:v>10.080896011456362</c:v>
                </c:pt>
                <c:pt idx="895">
                  <c:v>10.114859791523314</c:v>
                </c:pt>
                <c:pt idx="896">
                  <c:v>10.148937999747751</c:v>
                </c:pt>
                <c:pt idx="897">
                  <c:v>10.183131021652235</c:v>
                </c:pt>
                <c:pt idx="898">
                  <c:v>10.217439244058189</c:v>
                </c:pt>
                <c:pt idx="899">
                  <c:v>10.251863055090288</c:v>
                </c:pt>
                <c:pt idx="900">
                  <c:v>10.286402844180849</c:v>
                </c:pt>
                <c:pt idx="901">
                  <c:v>10.321059002074232</c:v>
                </c:pt>
                <c:pt idx="902">
                  <c:v>10.355831920831264</c:v>
                </c:pt>
                <c:pt idx="903">
                  <c:v>10.390721993833674</c:v>
                </c:pt>
                <c:pt idx="904">
                  <c:v>10.425729615788542</c:v>
                </c:pt>
                <c:pt idx="905">
                  <c:v>10.460855182732763</c:v>
                </c:pt>
                <c:pt idx="906">
                  <c:v>10.496099092037531</c:v>
                </c:pt>
                <c:pt idx="907">
                  <c:v>10.53146174241283</c:v>
                </c:pt>
                <c:pt idx="908">
                  <c:v>10.566943533911951</c:v>
                </c:pt>
                <c:pt idx="909">
                  <c:v>10.602544867936011</c:v>
                </c:pt>
                <c:pt idx="910">
                  <c:v>10.638266147238497</c:v>
                </c:pt>
                <c:pt idx="911">
                  <c:v>10.674107775929823</c:v>
                </c:pt>
                <c:pt idx="912">
                  <c:v>10.7100701594819</c:v>
                </c:pt>
                <c:pt idx="913">
                  <c:v>10.746153704732725</c:v>
                </c:pt>
                <c:pt idx="914">
                  <c:v>10.78235881989098</c:v>
                </c:pt>
                <c:pt idx="915">
                  <c:v>10.818685914540657</c:v>
                </c:pt>
                <c:pt idx="916">
                  <c:v>10.855135399645679</c:v>
                </c:pt>
                <c:pt idx="917">
                  <c:v>10.891707687554566</c:v>
                </c:pt>
                <c:pt idx="918">
                  <c:v>10.928403192005085</c:v>
                </c:pt>
                <c:pt idx="919">
                  <c:v>10.965222328128938</c:v>
                </c:pt>
                <c:pt idx="920">
                  <c:v>11.002165512456457</c:v>
                </c:pt>
                <c:pt idx="921">
                  <c:v>11.039233162921317</c:v>
                </c:pt>
                <c:pt idx="922">
                  <c:v>11.076425698865261</c:v>
                </c:pt>
                <c:pt idx="923">
                  <c:v>11.113743541042844</c:v>
                </c:pt>
                <c:pt idx="924">
                  <c:v>11.151187111626205</c:v>
                </c:pt>
                <c:pt idx="925">
                  <c:v>11.188756834209819</c:v>
                </c:pt>
                <c:pt idx="926">
                  <c:v>11.226453133815314</c:v>
                </c:pt>
                <c:pt idx="927">
                  <c:v>11.264276436896262</c:v>
                </c:pt>
                <c:pt idx="928">
                  <c:v>11.302227171343013</c:v>
                </c:pt>
                <c:pt idx="929">
                  <c:v>11.340305766487527</c:v>
                </c:pt>
                <c:pt idx="930">
                  <c:v>11.378512653108245</c:v>
                </c:pt>
                <c:pt idx="931">
                  <c:v>11.416848263434945</c:v>
                </c:pt>
                <c:pt idx="932">
                  <c:v>11.455313031153645</c:v>
                </c:pt>
                <c:pt idx="933">
                  <c:v>11.493907391411504</c:v>
                </c:pt>
                <c:pt idx="934">
                  <c:v>11.532631780821747</c:v>
                </c:pt>
                <c:pt idx="935">
                  <c:v>11.571486637468599</c:v>
                </c:pt>
                <c:pt idx="936">
                  <c:v>11.610472400912244</c:v>
                </c:pt>
                <c:pt idx="937">
                  <c:v>11.649589512193806</c:v>
                </c:pt>
                <c:pt idx="938">
                  <c:v>11.688838413840323</c:v>
                </c:pt>
                <c:pt idx="939">
                  <c:v>11.728219549869761</c:v>
                </c:pt>
                <c:pt idx="940">
                  <c:v>11.767733365796044</c:v>
                </c:pt>
                <c:pt idx="941">
                  <c:v>11.80738030863408</c:v>
                </c:pt>
                <c:pt idx="942">
                  <c:v>11.847160826904831</c:v>
                </c:pt>
                <c:pt idx="943">
                  <c:v>11.88707537064038</c:v>
                </c:pt>
                <c:pt idx="944">
                  <c:v>11.927124391389018</c:v>
                </c:pt>
                <c:pt idx="945">
                  <c:v>11.967308342220365</c:v>
                </c:pt>
                <c:pt idx="946">
                  <c:v>12.007627677730486</c:v>
                </c:pt>
                <c:pt idx="947">
                  <c:v>12.048082854047037</c:v>
                </c:pt>
                <c:pt idx="948">
                  <c:v>12.088674328834417</c:v>
                </c:pt>
                <c:pt idx="949">
                  <c:v>12.129402561298964</c:v>
                </c:pt>
                <c:pt idx="950">
                  <c:v>12.17026801219413</c:v>
                </c:pt>
                <c:pt idx="951">
                  <c:v>12.211271143825709</c:v>
                </c:pt>
                <c:pt idx="952">
                  <c:v>12.252412420057054</c:v>
                </c:pt>
                <c:pt idx="953">
                  <c:v>12.293692306314334</c:v>
                </c:pt>
                <c:pt idx="954">
                  <c:v>12.335111269591795</c:v>
                </c:pt>
                <c:pt idx="955">
                  <c:v>12.376669778457044</c:v>
                </c:pt>
                <c:pt idx="956">
                  <c:v>12.418368303056354</c:v>
                </c:pt>
                <c:pt idx="957">
                  <c:v>12.460207315119971</c:v>
                </c:pt>
                <c:pt idx="958">
                  <c:v>12.502187287967464</c:v>
                </c:pt>
                <c:pt idx="959">
                  <c:v>12.544308696513072</c:v>
                </c:pt>
                <c:pt idx="960">
                  <c:v>12.586572017271079</c:v>
                </c:pt>
                <c:pt idx="961">
                  <c:v>12.628977728361205</c:v>
                </c:pt>
                <c:pt idx="962">
                  <c:v>12.671526309514013</c:v>
                </c:pt>
                <c:pt idx="963">
                  <c:v>12.714218242076337</c:v>
                </c:pt>
                <c:pt idx="964">
                  <c:v>12.757054009016731</c:v>
                </c:pt>
                <c:pt idx="965">
                  <c:v>12.800034094930925</c:v>
                </c:pt>
                <c:pt idx="966">
                  <c:v>12.843158986047314</c:v>
                </c:pt>
                <c:pt idx="967">
                  <c:v>12.886429170232455</c:v>
                </c:pt>
                <c:pt idx="968">
                  <c:v>12.929845136996594</c:v>
                </c:pt>
                <c:pt idx="969">
                  <c:v>12.973407377499186</c:v>
                </c:pt>
                <c:pt idx="970">
                  <c:v>13.017116384554468</c:v>
                </c:pt>
                <c:pt idx="971">
                  <c:v>13.060972652637034</c:v>
                </c:pt>
                <c:pt idx="972">
                  <c:v>13.10497667788742</c:v>
                </c:pt>
                <c:pt idx="973">
                  <c:v>13.149128958117714</c:v>
                </c:pt>
                <c:pt idx="974">
                  <c:v>13.193429992817205</c:v>
                </c:pt>
                <c:pt idx="975">
                  <c:v>13.237880283158013</c:v>
                </c:pt>
                <c:pt idx="976">
                  <c:v>13.28248033200078</c:v>
                </c:pt>
                <c:pt idx="977">
                  <c:v>13.327230643900336</c:v>
                </c:pt>
                <c:pt idx="978">
                  <c:v>13.372131725111425</c:v>
                </c:pt>
                <c:pt idx="979">
                  <c:v>13.417184083594424</c:v>
                </c:pt>
                <c:pt idx="980">
                  <c:v>13.462388229021094</c:v>
                </c:pt>
                <c:pt idx="981">
                  <c:v>13.507744672780333</c:v>
                </c:pt>
                <c:pt idx="982">
                  <c:v>13.553253927983983</c:v>
                </c:pt>
                <c:pt idx="983">
                  <c:v>13.59891650947262</c:v>
                </c:pt>
                <c:pt idx="984">
                  <c:v>13.644732933821373</c:v>
                </c:pt>
                <c:pt idx="985">
                  <c:v>13.690703719345789</c:v>
                </c:pt>
                <c:pt idx="986">
                  <c:v>13.73682938610767</c:v>
                </c:pt>
                <c:pt idx="987">
                  <c:v>13.783110455920985</c:v>
                </c:pt>
                <c:pt idx="988">
                  <c:v>13.829547452357748</c:v>
                </c:pt>
                <c:pt idx="989">
                  <c:v>13.876140900753956</c:v>
                </c:pt>
                <c:pt idx="990">
                  <c:v>13.922891328215526</c:v>
                </c:pt>
                <c:pt idx="991">
                  <c:v>13.96979926362426</c:v>
                </c:pt>
                <c:pt idx="992">
                  <c:v>14.016865237643827</c:v>
                </c:pt>
                <c:pt idx="993">
                  <c:v>14.064089782725773</c:v>
                </c:pt>
                <c:pt idx="994">
                  <c:v>14.111473433115529</c:v>
                </c:pt>
                <c:pt idx="995">
                  <c:v>14.159016724858473</c:v>
                </c:pt>
                <c:pt idx="996">
                  <c:v>14.206720195805984</c:v>
                </c:pt>
                <c:pt idx="997">
                  <c:v>14.254584385621522</c:v>
                </c:pt>
                <c:pt idx="998">
                  <c:v>14.302609835786749</c:v>
                </c:pt>
                <c:pt idx="999">
                  <c:v>14.350797089607639</c:v>
                </c:pt>
                <c:pt idx="1000">
                  <c:v>14.399146692220638</c:v>
                </c:pt>
                <c:pt idx="1001">
                  <c:v>14.447659190598813</c:v>
                </c:pt>
                <c:pt idx="1002">
                  <c:v>14.496335133558057</c:v>
                </c:pt>
                <c:pt idx="1003">
                  <c:v>14.545175071763296</c:v>
                </c:pt>
                <c:pt idx="1004">
                  <c:v>14.594179557734705</c:v>
                </c:pt>
                <c:pt idx="1005">
                  <c:v>14.643349145853975</c:v>
                </c:pt>
                <c:pt idx="1006">
                  <c:v>14.692684392370566</c:v>
                </c:pt>
                <c:pt idx="1007">
                  <c:v>14.742185855408028</c:v>
                </c:pt>
                <c:pt idx="1008">
                  <c:v>14.791854094970283</c:v>
                </c:pt>
                <c:pt idx="1009">
                  <c:v>14.841689672947979</c:v>
                </c:pt>
                <c:pt idx="1010">
                  <c:v>14.891693153124846</c:v>
                </c:pt>
                <c:pt idx="1011">
                  <c:v>14.941865101184073</c:v>
                </c:pt>
                <c:pt idx="1012">
                  <c:v>14.992206084714695</c:v>
                </c:pt>
                <c:pt idx="1013">
                  <c:v>15.042716673218036</c:v>
                </c:pt>
                <c:pt idx="1014">
                  <c:v>15.093397438114131</c:v>
                </c:pt>
                <c:pt idx="1015">
                  <c:v>15.144248952748208</c:v>
                </c:pt>
                <c:pt idx="1016">
                  <c:v>15.195271792397159</c:v>
                </c:pt>
                <c:pt idx="1017">
                  <c:v>15.246466534276056</c:v>
                </c:pt>
                <c:pt idx="1018">
                  <c:v>15.29783375754468</c:v>
                </c:pt>
                <c:pt idx="1019">
                  <c:v>15.349374043314079</c:v>
                </c:pt>
                <c:pt idx="1020">
                  <c:v>15.401087974653118</c:v>
                </c:pt>
                <c:pt idx="1021">
                  <c:v>15.452976136595115</c:v>
                </c:pt>
                <c:pt idx="1022">
                  <c:v>15.505039116144424</c:v>
                </c:pt>
                <c:pt idx="1023">
                  <c:v>15.557277502283085</c:v>
                </c:pt>
                <c:pt idx="1024">
                  <c:v>15.609691885977512</c:v>
                </c:pt>
                <c:pt idx="1025">
                  <c:v>15.66228286018513</c:v>
                </c:pt>
                <c:pt idx="1026">
                  <c:v>15.71505101986113</c:v>
                </c:pt>
                <c:pt idx="1027">
                  <c:v>15.767996961965176</c:v>
                </c:pt>
                <c:pt idx="1028">
                  <c:v>15.821121285468159</c:v>
                </c:pt>
                <c:pt idx="1029">
                  <c:v>15.874424591358977</c:v>
                </c:pt>
                <c:pt idx="1030">
                  <c:v>15.927907482651335</c:v>
                </c:pt>
                <c:pt idx="1031">
                  <c:v>15.981570564390573</c:v>
                </c:pt>
                <c:pt idx="1032">
                  <c:v>16.035414443660482</c:v>
                </c:pt>
                <c:pt idx="1033">
                  <c:v>16.089439729590222</c:v>
                </c:pt>
                <c:pt idx="1034">
                  <c:v>16.143647033361159</c:v>
                </c:pt>
                <c:pt idx="1035">
                  <c:v>16.19803696821382</c:v>
                </c:pt>
                <c:pt idx="1036">
                  <c:v>16.252610149454807</c:v>
                </c:pt>
                <c:pt idx="1037">
                  <c:v>16.307367194463765</c:v>
                </c:pt>
                <c:pt idx="1038">
                  <c:v>16.362308722700377</c:v>
                </c:pt>
                <c:pt idx="1039">
                  <c:v>16.417435355711351</c:v>
                </c:pt>
                <c:pt idx="1040">
                  <c:v>16.472747717137462</c:v>
                </c:pt>
                <c:pt idx="1041">
                  <c:v>16.528246432720621</c:v>
                </c:pt>
                <c:pt idx="1042">
                  <c:v>16.583932130310927</c:v>
                </c:pt>
                <c:pt idx="1043">
                  <c:v>16.63980543987379</c:v>
                </c:pt>
                <c:pt idx="1044">
                  <c:v>16.695866993497045</c:v>
                </c:pt>
                <c:pt idx="1045">
                  <c:v>16.752117425398112</c:v>
                </c:pt>
                <c:pt idx="1046">
                  <c:v>16.808557371931172</c:v>
                </c:pt>
                <c:pt idx="1047">
                  <c:v>16.865187471594361</c:v>
                </c:pt>
                <c:pt idx="1048">
                  <c:v>16.922008365036984</c:v>
                </c:pt>
                <c:pt idx="1049">
                  <c:v>16.979020695066776</c:v>
                </c:pt>
                <c:pt idx="1050">
                  <c:v>17.036225106657184</c:v>
                </c:pt>
                <c:pt idx="1051">
                  <c:v>17.093622246954634</c:v>
                </c:pt>
                <c:pt idx="1052">
                  <c:v>17.151212765285873</c:v>
                </c:pt>
                <c:pt idx="1053">
                  <c:v>17.208997313165309</c:v>
                </c:pt>
                <c:pt idx="1054">
                  <c:v>17.266976544302391</c:v>
                </c:pt>
                <c:pt idx="1055">
                  <c:v>17.325151114608982</c:v>
                </c:pt>
                <c:pt idx="1056">
                  <c:v>17.383521682206794</c:v>
                </c:pt>
                <c:pt idx="1057">
                  <c:v>17.442088907434847</c:v>
                </c:pt>
                <c:pt idx="1058">
                  <c:v>17.500853452856909</c:v>
                </c:pt>
                <c:pt idx="1059">
                  <c:v>17.559815983269011</c:v>
                </c:pt>
                <c:pt idx="1060">
                  <c:v>17.618977165706969</c:v>
                </c:pt>
                <c:pt idx="1061">
                  <c:v>17.678337669453921</c:v>
                </c:pt>
                <c:pt idx="1062">
                  <c:v>17.737898166047902</c:v>
                </c:pt>
                <c:pt idx="1063">
                  <c:v>17.797659329289441</c:v>
                </c:pt>
                <c:pt idx="1064">
                  <c:v>17.85762183524918</c:v>
                </c:pt>
                <c:pt idx="1065">
                  <c:v>17.917786362275539</c:v>
                </c:pt>
                <c:pt idx="1066">
                  <c:v>17.978153591002364</c:v>
                </c:pt>
                <c:pt idx="1067">
                  <c:v>18.038724204356647</c:v>
                </c:pt>
                <c:pt idx="1068">
                  <c:v>18.099498887566245</c:v>
                </c:pt>
                <c:pt idx="1069">
                  <c:v>18.160478328167624</c:v>
                </c:pt>
                <c:pt idx="1070">
                  <c:v>18.22166321601366</c:v>
                </c:pt>
                <c:pt idx="1071">
                  <c:v>18.283054243281413</c:v>
                </c:pt>
                <c:pt idx="1072">
                  <c:v>18.344652104479987</c:v>
                </c:pt>
                <c:pt idx="1073">
                  <c:v>18.406457496458358</c:v>
                </c:pt>
                <c:pt idx="1074">
                  <c:v>18.468471118413287</c:v>
                </c:pt>
                <c:pt idx="1075">
                  <c:v>18.530693671897197</c:v>
                </c:pt>
                <c:pt idx="1076">
                  <c:v>18.593125860826149</c:v>
                </c:pt>
                <c:pt idx="1077">
                  <c:v>18.655768391487765</c:v>
                </c:pt>
                <c:pt idx="1078">
                  <c:v>18.718621972549247</c:v>
                </c:pt>
                <c:pt idx="1079">
                  <c:v>18.78168731506538</c:v>
                </c:pt>
                <c:pt idx="1080">
                  <c:v>18.844965132486589</c:v>
                </c:pt>
                <c:pt idx="1081">
                  <c:v>18.908456140666988</c:v>
                </c:pt>
                <c:pt idx="1082">
                  <c:v>18.972161057872498</c:v>
                </c:pt>
                <c:pt idx="1083">
                  <c:v>19.036080604788964</c:v>
                </c:pt>
                <c:pt idx="1084">
                  <c:v>19.100215504530322</c:v>
                </c:pt>
                <c:pt idx="1085">
                  <c:v>19.164566482646748</c:v>
                </c:pt>
                <c:pt idx="1086">
                  <c:v>19.229134267132906</c:v>
                </c:pt>
                <c:pt idx="1087">
                  <c:v>19.293919588436143</c:v>
                </c:pt>
                <c:pt idx="1088">
                  <c:v>19.358923179464796</c:v>
                </c:pt>
                <c:pt idx="1089">
                  <c:v>19.424145775596443</c:v>
                </c:pt>
                <c:pt idx="1090">
                  <c:v>19.489588114686242</c:v>
                </c:pt>
                <c:pt idx="1091">
                  <c:v>19.555250937075282</c:v>
                </c:pt>
                <c:pt idx="1092">
                  <c:v>19.62113498559895</c:v>
                </c:pt>
                <c:pt idx="1093">
                  <c:v>19.687241005595336</c:v>
                </c:pt>
                <c:pt idx="1094">
                  <c:v>19.753569744913666</c:v>
                </c:pt>
                <c:pt idx="1095">
                  <c:v>19.820121953922765</c:v>
                </c:pt>
                <c:pt idx="1096">
                  <c:v>19.886898385519533</c:v>
                </c:pt>
                <c:pt idx="1097">
                  <c:v>19.953899795137488</c:v>
                </c:pt>
                <c:pt idx="1098">
                  <c:v>20.021126940755277</c:v>
                </c:pt>
                <c:pt idx="1099">
                  <c:v>20.088580582905294</c:v>
                </c:pt>
                <c:pt idx="1100">
                  <c:v>20.156261484682243</c:v>
                </c:pt>
                <c:pt idx="1101">
                  <c:v>20.224170411751789</c:v>
                </c:pt>
                <c:pt idx="1102">
                  <c:v>20.292308132359228</c:v>
                </c:pt>
                <c:pt idx="1103">
                  <c:v>20.360675417338161</c:v>
                </c:pt>
                <c:pt idx="1104">
                  <c:v>20.429273040119227</c:v>
                </c:pt>
                <c:pt idx="1105">
                  <c:v>20.498101776738846</c:v>
                </c:pt>
                <c:pt idx="1106">
                  <c:v>20.567162405847995</c:v>
                </c:pt>
                <c:pt idx="1107">
                  <c:v>20.636455708721037</c:v>
                </c:pt>
                <c:pt idx="1108">
                  <c:v>20.705982469264526</c:v>
                </c:pt>
                <c:pt idx="1109">
                  <c:v>20.775743474026111</c:v>
                </c:pt>
                <c:pt idx="1110">
                  <c:v>20.845739512203401</c:v>
                </c:pt>
                <c:pt idx="1111">
                  <c:v>20.915971375652923</c:v>
                </c:pt>
                <c:pt idx="1112">
                  <c:v>20.986439858899054</c:v>
                </c:pt>
                <c:pt idx="1113">
                  <c:v>21.05714575914303</c:v>
                </c:pt>
                <c:pt idx="1114">
                  <c:v>21.12808987627195</c:v>
                </c:pt>
                <c:pt idx="1115">
                  <c:v>21.199273012867842</c:v>
                </c:pt>
                <c:pt idx="1116">
                  <c:v>21.270695974216721</c:v>
                </c:pt>
                <c:pt idx="1117">
                  <c:v>21.342359568317708</c:v>
                </c:pt>
                <c:pt idx="1118">
                  <c:v>21.414264605892182</c:v>
                </c:pt>
                <c:pt idx="1119">
                  <c:v>21.486411900392934</c:v>
                </c:pt>
                <c:pt idx="1120">
                  <c:v>21.55880226801338</c:v>
                </c:pt>
                <c:pt idx="1121">
                  <c:v>21.631436527696799</c:v>
                </c:pt>
                <c:pt idx="1122">
                  <c:v>21.704315501145587</c:v>
                </c:pt>
                <c:pt idx="1123">
                  <c:v>21.777440012830549</c:v>
                </c:pt>
                <c:pt idx="1124">
                  <c:v>21.850810890000236</c:v>
                </c:pt>
                <c:pt idx="1125">
                  <c:v>21.924428962690314</c:v>
                </c:pt>
                <c:pt idx="1126">
                  <c:v>21.998295063732925</c:v>
                </c:pt>
                <c:pt idx="1127">
                  <c:v>22.072410028766136</c:v>
                </c:pt>
                <c:pt idx="1128">
                  <c:v>22.146774696243373</c:v>
                </c:pt>
                <c:pt idx="1129">
                  <c:v>22.221389907442923</c:v>
                </c:pt>
                <c:pt idx="1130">
                  <c:v>22.296256506477437</c:v>
                </c:pt>
                <c:pt idx="1131">
                  <c:v>22.371375340303491</c:v>
                </c:pt>
                <c:pt idx="1132">
                  <c:v>22.446747258731158</c:v>
                </c:pt>
                <c:pt idx="1133">
                  <c:v>22.522373114433623</c:v>
                </c:pt>
                <c:pt idx="1134">
                  <c:v>22.598253762956837</c:v>
                </c:pt>
                <c:pt idx="1135">
                  <c:v>22.674390062729199</c:v>
                </c:pt>
                <c:pt idx="1136">
                  <c:v>22.750782875071234</c:v>
                </c:pt>
                <c:pt idx="1137">
                  <c:v>22.827433064205383</c:v>
                </c:pt>
                <c:pt idx="1138">
                  <c:v>22.904341497265762</c:v>
                </c:pt>
                <c:pt idx="1139">
                  <c:v>22.981509044307945</c:v>
                </c:pt>
                <c:pt idx="1140">
                  <c:v>23.058936578318857</c:v>
                </c:pt>
                <c:pt idx="1141">
                  <c:v>23.13662497522661</c:v>
                </c:pt>
                <c:pt idx="1142">
                  <c:v>23.214575113910424</c:v>
                </c:pt>
                <c:pt idx="1143">
                  <c:v>23.292787876210568</c:v>
                </c:pt>
                <c:pt idx="1144">
                  <c:v>23.371264146938358</c:v>
                </c:pt>
                <c:pt idx="1145">
                  <c:v>23.450004813886132</c:v>
                </c:pt>
                <c:pt idx="1146">
                  <c:v>23.529010767837313</c:v>
                </c:pt>
                <c:pt idx="1147">
                  <c:v>23.60828290257648</c:v>
                </c:pt>
                <c:pt idx="1148">
                  <c:v>23.68782211489949</c:v>
                </c:pt>
                <c:pt idx="1149">
                  <c:v>23.767629304623618</c:v>
                </c:pt>
                <c:pt idx="1150">
                  <c:v>23.847705374597719</c:v>
                </c:pt>
                <c:pt idx="1151">
                  <c:v>23.92805123071247</c:v>
                </c:pt>
                <c:pt idx="1152">
                  <c:v>24.008667781910603</c:v>
                </c:pt>
                <c:pt idx="1153">
                  <c:v>24.089555940197187</c:v>
                </c:pt>
                <c:pt idx="1154">
                  <c:v>24.170716620649952</c:v>
                </c:pt>
                <c:pt idx="1155">
                  <c:v>24.252150741429631</c:v>
                </c:pt>
                <c:pt idx="1156">
                  <c:v>24.333859223790363</c:v>
                </c:pt>
                <c:pt idx="1157">
                  <c:v>24.415842992090095</c:v>
                </c:pt>
                <c:pt idx="1158">
                  <c:v>24.498102973801057</c:v>
                </c:pt>
                <c:pt idx="1159">
                  <c:v>24.580640099520249</c:v>
                </c:pt>
                <c:pt idx="1160">
                  <c:v>24.663455302979965</c:v>
                </c:pt>
                <c:pt idx="1161">
                  <c:v>24.746549521058348</c:v>
                </c:pt>
                <c:pt idx="1162">
                  <c:v>24.829923693790018</c:v>
                </c:pt>
                <c:pt idx="1163">
                  <c:v>24.913578764376666</c:v>
                </c:pt>
                <c:pt idx="1164">
                  <c:v>24.997515679197761</c:v>
                </c:pt>
                <c:pt idx="1165">
                  <c:v>25.081735387821237</c:v>
                </c:pt>
                <c:pt idx="1166">
                  <c:v>25.166238843014238</c:v>
                </c:pt>
                <c:pt idx="1167">
                  <c:v>25.251027000753897</c:v>
                </c:pt>
                <c:pt idx="1168">
                  <c:v>25.336100820238158</c:v>
                </c:pt>
                <c:pt idx="1169">
                  <c:v>25.42146126389661</c:v>
                </c:pt>
                <c:pt idx="1170">
                  <c:v>25.507109297401392</c:v>
                </c:pt>
                <c:pt idx="1171">
                  <c:v>25.59304588967812</c:v>
                </c:pt>
                <c:pt idx="1172">
                  <c:v>25.679272012916826</c:v>
                </c:pt>
                <c:pt idx="1173">
                  <c:v>25.765788642582965</c:v>
                </c:pt>
                <c:pt idx="1174">
                  <c:v>25.852596757428486</c:v>
                </c:pt>
                <c:pt idx="1175">
                  <c:v>25.939697339502835</c:v>
                </c:pt>
                <c:pt idx="1176">
                  <c:v>26.027091374164129</c:v>
                </c:pt>
                <c:pt idx="1177">
                  <c:v>26.114779850090272</c:v>
                </c:pt>
                <c:pt idx="1178">
                  <c:v>26.202763759290139</c:v>
                </c:pt>
                <c:pt idx="1179">
                  <c:v>26.29104409711481</c:v>
                </c:pt>
                <c:pt idx="1180">
                  <c:v>26.379621862268834</c:v>
                </c:pt>
                <c:pt idx="1181">
                  <c:v>26.468498056821502</c:v>
                </c:pt>
                <c:pt idx="1182">
                  <c:v>26.557673686218209</c:v>
                </c:pt>
                <c:pt idx="1183">
                  <c:v>26.647149759291821</c:v>
                </c:pt>
                <c:pt idx="1184">
                  <c:v>26.736927288274074</c:v>
                </c:pt>
                <c:pt idx="1185">
                  <c:v>26.827007288807067</c:v>
                </c:pt>
                <c:pt idx="1186">
                  <c:v>26.917390779954687</c:v>
                </c:pt>
                <c:pt idx="1187">
                  <c:v>27.008078784214185</c:v>
                </c:pt>
                <c:pt idx="1188">
                  <c:v>27.099072327527747</c:v>
                </c:pt>
                <c:pt idx="1189">
                  <c:v>27.190372439294055</c:v>
                </c:pt>
                <c:pt idx="1190">
                  <c:v>27.281980152379987</c:v>
                </c:pt>
                <c:pt idx="1191">
                  <c:v>27.373896503132272</c:v>
                </c:pt>
                <c:pt idx="1192">
                  <c:v>27.466122531389217</c:v>
                </c:pt>
                <c:pt idx="1193">
                  <c:v>27.558659280492453</c:v>
                </c:pt>
                <c:pt idx="1194">
                  <c:v>27.651507797298798</c:v>
                </c:pt>
                <c:pt idx="1195">
                  <c:v>27.744669132192016</c:v>
                </c:pt>
                <c:pt idx="1196">
                  <c:v>27.838144339094772</c:v>
                </c:pt>
                <c:pt idx="1197">
                  <c:v>27.931934475480517</c:v>
                </c:pt>
                <c:pt idx="1198">
                  <c:v>28.026040602385468</c:v>
                </c:pt>
                <c:pt idx="1199">
                  <c:v>28.12046378442059</c:v>
                </c:pt>
                <c:pt idx="1200">
                  <c:v>28.215205089783655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67584"/>
        <c:axId val="92924928"/>
      </c:scatterChart>
      <c:valAx>
        <c:axId val="92867584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2924928"/>
        <c:crosses val="autoZero"/>
        <c:crossBetween val="midCat"/>
        <c:majorUnit val="10"/>
      </c:valAx>
      <c:valAx>
        <c:axId val="92924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Flame height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28675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7999826510834"/>
          <c:y val="5.4899281754766945E-2"/>
          <c:w val="0.76773833177973694"/>
          <c:h val="0.706558423273416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xp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Sheet1!$D$2:$D$1202</c:f>
              <c:numCache>
                <c:formatCode>General</c:formatCode>
                <c:ptCount val="1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  <c:pt idx="201">
                  <c:v>10.050000000000008</c:v>
                </c:pt>
                <c:pt idx="202">
                  <c:v>10.100000000000009</c:v>
                </c:pt>
                <c:pt idx="203">
                  <c:v>10.150000000000009</c:v>
                </c:pt>
                <c:pt idx="204">
                  <c:v>10.20000000000001</c:v>
                </c:pt>
                <c:pt idx="205">
                  <c:v>10.250000000000011</c:v>
                </c:pt>
                <c:pt idx="206">
                  <c:v>10.300000000000011</c:v>
                </c:pt>
                <c:pt idx="207">
                  <c:v>10.350000000000012</c:v>
                </c:pt>
                <c:pt idx="208">
                  <c:v>10.400000000000013</c:v>
                </c:pt>
                <c:pt idx="209">
                  <c:v>10.450000000000014</c:v>
                </c:pt>
                <c:pt idx="210">
                  <c:v>10.500000000000014</c:v>
                </c:pt>
                <c:pt idx="211">
                  <c:v>10.550000000000015</c:v>
                </c:pt>
                <c:pt idx="212">
                  <c:v>10.600000000000016</c:v>
                </c:pt>
                <c:pt idx="213">
                  <c:v>10.650000000000016</c:v>
                </c:pt>
                <c:pt idx="214">
                  <c:v>10.700000000000017</c:v>
                </c:pt>
                <c:pt idx="215">
                  <c:v>10.750000000000018</c:v>
                </c:pt>
                <c:pt idx="216">
                  <c:v>10.800000000000018</c:v>
                </c:pt>
                <c:pt idx="217">
                  <c:v>10.850000000000019</c:v>
                </c:pt>
                <c:pt idx="218">
                  <c:v>10.90000000000002</c:v>
                </c:pt>
                <c:pt idx="219">
                  <c:v>10.950000000000021</c:v>
                </c:pt>
                <c:pt idx="220">
                  <c:v>11.000000000000021</c:v>
                </c:pt>
                <c:pt idx="221">
                  <c:v>11.050000000000022</c:v>
                </c:pt>
                <c:pt idx="222">
                  <c:v>11.100000000000023</c:v>
                </c:pt>
                <c:pt idx="223">
                  <c:v>11.150000000000023</c:v>
                </c:pt>
                <c:pt idx="224">
                  <c:v>11.200000000000024</c:v>
                </c:pt>
                <c:pt idx="225">
                  <c:v>11.250000000000025</c:v>
                </c:pt>
                <c:pt idx="226">
                  <c:v>11.300000000000026</c:v>
                </c:pt>
                <c:pt idx="227">
                  <c:v>11.350000000000026</c:v>
                </c:pt>
                <c:pt idx="228">
                  <c:v>11.400000000000027</c:v>
                </c:pt>
                <c:pt idx="229">
                  <c:v>11.450000000000028</c:v>
                </c:pt>
                <c:pt idx="230">
                  <c:v>11.500000000000028</c:v>
                </c:pt>
                <c:pt idx="231">
                  <c:v>11.550000000000029</c:v>
                </c:pt>
                <c:pt idx="232">
                  <c:v>11.60000000000003</c:v>
                </c:pt>
                <c:pt idx="233">
                  <c:v>11.650000000000031</c:v>
                </c:pt>
                <c:pt idx="234">
                  <c:v>11.700000000000031</c:v>
                </c:pt>
                <c:pt idx="235">
                  <c:v>11.750000000000032</c:v>
                </c:pt>
                <c:pt idx="236">
                  <c:v>11.800000000000033</c:v>
                </c:pt>
                <c:pt idx="237">
                  <c:v>11.850000000000033</c:v>
                </c:pt>
                <c:pt idx="238">
                  <c:v>11.900000000000034</c:v>
                </c:pt>
                <c:pt idx="239">
                  <c:v>11.950000000000035</c:v>
                </c:pt>
                <c:pt idx="240">
                  <c:v>12.000000000000036</c:v>
                </c:pt>
                <c:pt idx="241">
                  <c:v>12.050000000000036</c:v>
                </c:pt>
                <c:pt idx="242">
                  <c:v>12.100000000000037</c:v>
                </c:pt>
                <c:pt idx="243">
                  <c:v>12.150000000000038</c:v>
                </c:pt>
                <c:pt idx="244">
                  <c:v>12.200000000000038</c:v>
                </c:pt>
                <c:pt idx="245">
                  <c:v>12.250000000000039</c:v>
                </c:pt>
                <c:pt idx="246">
                  <c:v>12.30000000000004</c:v>
                </c:pt>
                <c:pt idx="247">
                  <c:v>12.350000000000041</c:v>
                </c:pt>
                <c:pt idx="248">
                  <c:v>12.400000000000041</c:v>
                </c:pt>
                <c:pt idx="249">
                  <c:v>12.450000000000042</c:v>
                </c:pt>
                <c:pt idx="250">
                  <c:v>12.500000000000043</c:v>
                </c:pt>
                <c:pt idx="251">
                  <c:v>12.550000000000043</c:v>
                </c:pt>
                <c:pt idx="252">
                  <c:v>12.600000000000044</c:v>
                </c:pt>
                <c:pt idx="253">
                  <c:v>12.650000000000045</c:v>
                </c:pt>
                <c:pt idx="254">
                  <c:v>12.700000000000045</c:v>
                </c:pt>
                <c:pt idx="255">
                  <c:v>12.750000000000046</c:v>
                </c:pt>
                <c:pt idx="256">
                  <c:v>12.800000000000047</c:v>
                </c:pt>
                <c:pt idx="257">
                  <c:v>12.850000000000048</c:v>
                </c:pt>
                <c:pt idx="258">
                  <c:v>12.900000000000048</c:v>
                </c:pt>
                <c:pt idx="259">
                  <c:v>12.950000000000049</c:v>
                </c:pt>
                <c:pt idx="260">
                  <c:v>13.00000000000005</c:v>
                </c:pt>
                <c:pt idx="261">
                  <c:v>13.05000000000005</c:v>
                </c:pt>
                <c:pt idx="262">
                  <c:v>13.100000000000051</c:v>
                </c:pt>
                <c:pt idx="263">
                  <c:v>13.150000000000052</c:v>
                </c:pt>
                <c:pt idx="264">
                  <c:v>13.200000000000053</c:v>
                </c:pt>
                <c:pt idx="265">
                  <c:v>13.250000000000053</c:v>
                </c:pt>
                <c:pt idx="266">
                  <c:v>13.300000000000054</c:v>
                </c:pt>
                <c:pt idx="267">
                  <c:v>13.350000000000055</c:v>
                </c:pt>
                <c:pt idx="268">
                  <c:v>13.400000000000055</c:v>
                </c:pt>
                <c:pt idx="269">
                  <c:v>13.450000000000056</c:v>
                </c:pt>
                <c:pt idx="270">
                  <c:v>13.500000000000057</c:v>
                </c:pt>
                <c:pt idx="271">
                  <c:v>13.550000000000058</c:v>
                </c:pt>
                <c:pt idx="272">
                  <c:v>13.600000000000058</c:v>
                </c:pt>
                <c:pt idx="273">
                  <c:v>13.650000000000059</c:v>
                </c:pt>
                <c:pt idx="274">
                  <c:v>13.70000000000006</c:v>
                </c:pt>
                <c:pt idx="275">
                  <c:v>13.75000000000006</c:v>
                </c:pt>
                <c:pt idx="276">
                  <c:v>13.800000000000061</c:v>
                </c:pt>
                <c:pt idx="277">
                  <c:v>13.850000000000062</c:v>
                </c:pt>
                <c:pt idx="278">
                  <c:v>13.900000000000063</c:v>
                </c:pt>
                <c:pt idx="279">
                  <c:v>13.950000000000063</c:v>
                </c:pt>
                <c:pt idx="280">
                  <c:v>14.000000000000064</c:v>
                </c:pt>
                <c:pt idx="281">
                  <c:v>14.050000000000065</c:v>
                </c:pt>
                <c:pt idx="282">
                  <c:v>14.100000000000065</c:v>
                </c:pt>
                <c:pt idx="283">
                  <c:v>14.150000000000066</c:v>
                </c:pt>
                <c:pt idx="284">
                  <c:v>14.200000000000067</c:v>
                </c:pt>
                <c:pt idx="285">
                  <c:v>14.250000000000068</c:v>
                </c:pt>
                <c:pt idx="286">
                  <c:v>14.300000000000068</c:v>
                </c:pt>
                <c:pt idx="287">
                  <c:v>14.350000000000069</c:v>
                </c:pt>
                <c:pt idx="288">
                  <c:v>14.40000000000007</c:v>
                </c:pt>
                <c:pt idx="289">
                  <c:v>14.45000000000007</c:v>
                </c:pt>
                <c:pt idx="290">
                  <c:v>14.500000000000071</c:v>
                </c:pt>
                <c:pt idx="291">
                  <c:v>14.550000000000072</c:v>
                </c:pt>
                <c:pt idx="292">
                  <c:v>14.600000000000072</c:v>
                </c:pt>
                <c:pt idx="293">
                  <c:v>14.650000000000073</c:v>
                </c:pt>
                <c:pt idx="294">
                  <c:v>14.700000000000074</c:v>
                </c:pt>
                <c:pt idx="295">
                  <c:v>14.750000000000075</c:v>
                </c:pt>
                <c:pt idx="296">
                  <c:v>14.800000000000075</c:v>
                </c:pt>
                <c:pt idx="297">
                  <c:v>14.850000000000076</c:v>
                </c:pt>
                <c:pt idx="298">
                  <c:v>14.900000000000077</c:v>
                </c:pt>
                <c:pt idx="299">
                  <c:v>14.950000000000077</c:v>
                </c:pt>
                <c:pt idx="300">
                  <c:v>15.000000000000078</c:v>
                </c:pt>
                <c:pt idx="301">
                  <c:v>15.050000000000079</c:v>
                </c:pt>
                <c:pt idx="302">
                  <c:v>15.10000000000008</c:v>
                </c:pt>
                <c:pt idx="303">
                  <c:v>15.15000000000008</c:v>
                </c:pt>
                <c:pt idx="304">
                  <c:v>15.200000000000081</c:v>
                </c:pt>
                <c:pt idx="305">
                  <c:v>15.250000000000082</c:v>
                </c:pt>
                <c:pt idx="306">
                  <c:v>15.300000000000082</c:v>
                </c:pt>
                <c:pt idx="307">
                  <c:v>15.350000000000083</c:v>
                </c:pt>
                <c:pt idx="308">
                  <c:v>15.400000000000084</c:v>
                </c:pt>
                <c:pt idx="309">
                  <c:v>15.450000000000085</c:v>
                </c:pt>
                <c:pt idx="310">
                  <c:v>15.500000000000085</c:v>
                </c:pt>
                <c:pt idx="311">
                  <c:v>15.550000000000086</c:v>
                </c:pt>
                <c:pt idx="312">
                  <c:v>15.600000000000087</c:v>
                </c:pt>
                <c:pt idx="313">
                  <c:v>15.650000000000087</c:v>
                </c:pt>
                <c:pt idx="314">
                  <c:v>15.700000000000088</c:v>
                </c:pt>
                <c:pt idx="315">
                  <c:v>15.750000000000089</c:v>
                </c:pt>
                <c:pt idx="316">
                  <c:v>15.80000000000009</c:v>
                </c:pt>
                <c:pt idx="317">
                  <c:v>15.85000000000009</c:v>
                </c:pt>
                <c:pt idx="318">
                  <c:v>15.900000000000091</c:v>
                </c:pt>
                <c:pt idx="319">
                  <c:v>15.950000000000092</c:v>
                </c:pt>
                <c:pt idx="320">
                  <c:v>16.000000000000092</c:v>
                </c:pt>
                <c:pt idx="321">
                  <c:v>16.050000000000093</c:v>
                </c:pt>
                <c:pt idx="322">
                  <c:v>16.100000000000094</c:v>
                </c:pt>
                <c:pt idx="323">
                  <c:v>16.150000000000095</c:v>
                </c:pt>
                <c:pt idx="324">
                  <c:v>16.200000000000095</c:v>
                </c:pt>
                <c:pt idx="325">
                  <c:v>16.250000000000096</c:v>
                </c:pt>
                <c:pt idx="326">
                  <c:v>16.300000000000097</c:v>
                </c:pt>
                <c:pt idx="327">
                  <c:v>16.350000000000097</c:v>
                </c:pt>
                <c:pt idx="328">
                  <c:v>16.400000000000098</c:v>
                </c:pt>
                <c:pt idx="329">
                  <c:v>16.450000000000099</c:v>
                </c:pt>
                <c:pt idx="330">
                  <c:v>16.500000000000099</c:v>
                </c:pt>
                <c:pt idx="331">
                  <c:v>16.5500000000001</c:v>
                </c:pt>
                <c:pt idx="332">
                  <c:v>16.600000000000101</c:v>
                </c:pt>
                <c:pt idx="333">
                  <c:v>16.650000000000102</c:v>
                </c:pt>
                <c:pt idx="334">
                  <c:v>16.700000000000102</c:v>
                </c:pt>
                <c:pt idx="335">
                  <c:v>16.750000000000103</c:v>
                </c:pt>
                <c:pt idx="336">
                  <c:v>16.800000000000104</c:v>
                </c:pt>
                <c:pt idx="337">
                  <c:v>16.850000000000104</c:v>
                </c:pt>
                <c:pt idx="338">
                  <c:v>16.900000000000105</c:v>
                </c:pt>
                <c:pt idx="339">
                  <c:v>16.950000000000106</c:v>
                </c:pt>
                <c:pt idx="340">
                  <c:v>17.000000000000107</c:v>
                </c:pt>
                <c:pt idx="341">
                  <c:v>17.050000000000107</c:v>
                </c:pt>
                <c:pt idx="342">
                  <c:v>17.100000000000108</c:v>
                </c:pt>
                <c:pt idx="343">
                  <c:v>17.150000000000109</c:v>
                </c:pt>
                <c:pt idx="344">
                  <c:v>17.200000000000109</c:v>
                </c:pt>
                <c:pt idx="345">
                  <c:v>17.25000000000011</c:v>
                </c:pt>
                <c:pt idx="346">
                  <c:v>17.300000000000111</c:v>
                </c:pt>
                <c:pt idx="347">
                  <c:v>17.350000000000112</c:v>
                </c:pt>
                <c:pt idx="348">
                  <c:v>17.400000000000112</c:v>
                </c:pt>
                <c:pt idx="349">
                  <c:v>17.450000000000113</c:v>
                </c:pt>
                <c:pt idx="350">
                  <c:v>17.500000000000114</c:v>
                </c:pt>
                <c:pt idx="351">
                  <c:v>17.550000000000114</c:v>
                </c:pt>
                <c:pt idx="352">
                  <c:v>17.600000000000115</c:v>
                </c:pt>
                <c:pt idx="353">
                  <c:v>17.650000000000116</c:v>
                </c:pt>
                <c:pt idx="354">
                  <c:v>17.700000000000117</c:v>
                </c:pt>
                <c:pt idx="355">
                  <c:v>17.750000000000117</c:v>
                </c:pt>
                <c:pt idx="356">
                  <c:v>17.800000000000118</c:v>
                </c:pt>
                <c:pt idx="357">
                  <c:v>17.850000000000119</c:v>
                </c:pt>
                <c:pt idx="358">
                  <c:v>17.900000000000119</c:v>
                </c:pt>
                <c:pt idx="359">
                  <c:v>17.95000000000012</c:v>
                </c:pt>
                <c:pt idx="360">
                  <c:v>18.000000000000121</c:v>
                </c:pt>
                <c:pt idx="361">
                  <c:v>18.050000000000122</c:v>
                </c:pt>
                <c:pt idx="362">
                  <c:v>18.100000000000122</c:v>
                </c:pt>
                <c:pt idx="363">
                  <c:v>18.150000000000123</c:v>
                </c:pt>
                <c:pt idx="364">
                  <c:v>18.200000000000124</c:v>
                </c:pt>
                <c:pt idx="365">
                  <c:v>18.250000000000124</c:v>
                </c:pt>
                <c:pt idx="366">
                  <c:v>18.300000000000125</c:v>
                </c:pt>
                <c:pt idx="367">
                  <c:v>18.350000000000126</c:v>
                </c:pt>
                <c:pt idx="368">
                  <c:v>18.400000000000126</c:v>
                </c:pt>
                <c:pt idx="369">
                  <c:v>18.450000000000127</c:v>
                </c:pt>
                <c:pt idx="370">
                  <c:v>18.500000000000128</c:v>
                </c:pt>
                <c:pt idx="371">
                  <c:v>18.550000000000129</c:v>
                </c:pt>
                <c:pt idx="372">
                  <c:v>18.600000000000129</c:v>
                </c:pt>
                <c:pt idx="373">
                  <c:v>18.65000000000013</c:v>
                </c:pt>
                <c:pt idx="374">
                  <c:v>18.700000000000131</c:v>
                </c:pt>
                <c:pt idx="375">
                  <c:v>18.750000000000131</c:v>
                </c:pt>
                <c:pt idx="376">
                  <c:v>18.800000000000132</c:v>
                </c:pt>
                <c:pt idx="377">
                  <c:v>18.850000000000133</c:v>
                </c:pt>
                <c:pt idx="378">
                  <c:v>18.900000000000134</c:v>
                </c:pt>
                <c:pt idx="379">
                  <c:v>18.950000000000134</c:v>
                </c:pt>
                <c:pt idx="380">
                  <c:v>19.000000000000135</c:v>
                </c:pt>
                <c:pt idx="381">
                  <c:v>19.050000000000136</c:v>
                </c:pt>
                <c:pt idx="382">
                  <c:v>19.100000000000136</c:v>
                </c:pt>
                <c:pt idx="383">
                  <c:v>19.150000000000137</c:v>
                </c:pt>
                <c:pt idx="384">
                  <c:v>19.200000000000138</c:v>
                </c:pt>
                <c:pt idx="385">
                  <c:v>19.250000000000139</c:v>
                </c:pt>
                <c:pt idx="386">
                  <c:v>19.300000000000139</c:v>
                </c:pt>
                <c:pt idx="387">
                  <c:v>19.35000000000014</c:v>
                </c:pt>
                <c:pt idx="388">
                  <c:v>19.400000000000141</c:v>
                </c:pt>
                <c:pt idx="389">
                  <c:v>19.450000000000141</c:v>
                </c:pt>
                <c:pt idx="390">
                  <c:v>19.500000000000142</c:v>
                </c:pt>
                <c:pt idx="391">
                  <c:v>19.550000000000143</c:v>
                </c:pt>
                <c:pt idx="392">
                  <c:v>19.600000000000144</c:v>
                </c:pt>
                <c:pt idx="393">
                  <c:v>19.650000000000144</c:v>
                </c:pt>
                <c:pt idx="394">
                  <c:v>19.700000000000145</c:v>
                </c:pt>
                <c:pt idx="395">
                  <c:v>19.750000000000146</c:v>
                </c:pt>
                <c:pt idx="396">
                  <c:v>19.800000000000146</c:v>
                </c:pt>
                <c:pt idx="397">
                  <c:v>19.850000000000147</c:v>
                </c:pt>
                <c:pt idx="398">
                  <c:v>19.900000000000148</c:v>
                </c:pt>
                <c:pt idx="399">
                  <c:v>19.950000000000149</c:v>
                </c:pt>
                <c:pt idx="400">
                  <c:v>20.000000000000149</c:v>
                </c:pt>
                <c:pt idx="401">
                  <c:v>20.05000000000015</c:v>
                </c:pt>
                <c:pt idx="402">
                  <c:v>20.100000000000151</c:v>
                </c:pt>
                <c:pt idx="403">
                  <c:v>20.150000000000151</c:v>
                </c:pt>
                <c:pt idx="404">
                  <c:v>20.200000000000152</c:v>
                </c:pt>
                <c:pt idx="405">
                  <c:v>20.250000000000153</c:v>
                </c:pt>
                <c:pt idx="406">
                  <c:v>20.300000000000153</c:v>
                </c:pt>
                <c:pt idx="407">
                  <c:v>20.350000000000154</c:v>
                </c:pt>
                <c:pt idx="408">
                  <c:v>20.400000000000155</c:v>
                </c:pt>
                <c:pt idx="409">
                  <c:v>20.450000000000156</c:v>
                </c:pt>
                <c:pt idx="410">
                  <c:v>20.500000000000156</c:v>
                </c:pt>
                <c:pt idx="411">
                  <c:v>20.550000000000157</c:v>
                </c:pt>
                <c:pt idx="412">
                  <c:v>20.600000000000158</c:v>
                </c:pt>
                <c:pt idx="413">
                  <c:v>20.650000000000158</c:v>
                </c:pt>
                <c:pt idx="414">
                  <c:v>20.700000000000159</c:v>
                </c:pt>
                <c:pt idx="415">
                  <c:v>20.75000000000016</c:v>
                </c:pt>
                <c:pt idx="416">
                  <c:v>20.800000000000161</c:v>
                </c:pt>
                <c:pt idx="417">
                  <c:v>20.850000000000161</c:v>
                </c:pt>
                <c:pt idx="418">
                  <c:v>20.900000000000162</c:v>
                </c:pt>
                <c:pt idx="419">
                  <c:v>20.950000000000163</c:v>
                </c:pt>
                <c:pt idx="420">
                  <c:v>21.000000000000163</c:v>
                </c:pt>
                <c:pt idx="421">
                  <c:v>21.050000000000164</c:v>
                </c:pt>
                <c:pt idx="422">
                  <c:v>21.100000000000165</c:v>
                </c:pt>
                <c:pt idx="423">
                  <c:v>21.150000000000166</c:v>
                </c:pt>
                <c:pt idx="424">
                  <c:v>21.200000000000166</c:v>
                </c:pt>
                <c:pt idx="425">
                  <c:v>21.250000000000167</c:v>
                </c:pt>
                <c:pt idx="426">
                  <c:v>21.300000000000168</c:v>
                </c:pt>
                <c:pt idx="427">
                  <c:v>21.350000000000168</c:v>
                </c:pt>
                <c:pt idx="428">
                  <c:v>21.400000000000169</c:v>
                </c:pt>
                <c:pt idx="429">
                  <c:v>21.45000000000017</c:v>
                </c:pt>
                <c:pt idx="430">
                  <c:v>21.500000000000171</c:v>
                </c:pt>
                <c:pt idx="431">
                  <c:v>21.550000000000171</c:v>
                </c:pt>
                <c:pt idx="432">
                  <c:v>21.600000000000172</c:v>
                </c:pt>
                <c:pt idx="433">
                  <c:v>21.650000000000173</c:v>
                </c:pt>
                <c:pt idx="434">
                  <c:v>21.700000000000173</c:v>
                </c:pt>
                <c:pt idx="435">
                  <c:v>21.750000000000174</c:v>
                </c:pt>
                <c:pt idx="436">
                  <c:v>21.800000000000175</c:v>
                </c:pt>
                <c:pt idx="437">
                  <c:v>21.850000000000176</c:v>
                </c:pt>
                <c:pt idx="438">
                  <c:v>21.900000000000176</c:v>
                </c:pt>
                <c:pt idx="439">
                  <c:v>21.950000000000177</c:v>
                </c:pt>
                <c:pt idx="440">
                  <c:v>22.000000000000178</c:v>
                </c:pt>
                <c:pt idx="441">
                  <c:v>22.050000000000178</c:v>
                </c:pt>
                <c:pt idx="442">
                  <c:v>22.100000000000179</c:v>
                </c:pt>
                <c:pt idx="443">
                  <c:v>22.15000000000018</c:v>
                </c:pt>
                <c:pt idx="444">
                  <c:v>22.20000000000018</c:v>
                </c:pt>
                <c:pt idx="445">
                  <c:v>22.250000000000181</c:v>
                </c:pt>
                <c:pt idx="446">
                  <c:v>22.300000000000182</c:v>
                </c:pt>
                <c:pt idx="447">
                  <c:v>22.350000000000183</c:v>
                </c:pt>
                <c:pt idx="448">
                  <c:v>22.400000000000183</c:v>
                </c:pt>
                <c:pt idx="449">
                  <c:v>22.450000000000184</c:v>
                </c:pt>
                <c:pt idx="450">
                  <c:v>22.500000000000185</c:v>
                </c:pt>
                <c:pt idx="451">
                  <c:v>22.550000000000185</c:v>
                </c:pt>
                <c:pt idx="452">
                  <c:v>22.600000000000186</c:v>
                </c:pt>
                <c:pt idx="453">
                  <c:v>22.650000000000187</c:v>
                </c:pt>
                <c:pt idx="454">
                  <c:v>22.700000000000188</c:v>
                </c:pt>
                <c:pt idx="455">
                  <c:v>22.750000000000188</c:v>
                </c:pt>
                <c:pt idx="456">
                  <c:v>22.800000000000189</c:v>
                </c:pt>
                <c:pt idx="457">
                  <c:v>22.85000000000019</c:v>
                </c:pt>
                <c:pt idx="458">
                  <c:v>22.90000000000019</c:v>
                </c:pt>
                <c:pt idx="459">
                  <c:v>22.950000000000191</c:v>
                </c:pt>
                <c:pt idx="460">
                  <c:v>23.000000000000192</c:v>
                </c:pt>
                <c:pt idx="461">
                  <c:v>23.050000000000193</c:v>
                </c:pt>
                <c:pt idx="462">
                  <c:v>23.100000000000193</c:v>
                </c:pt>
                <c:pt idx="463">
                  <c:v>23.150000000000194</c:v>
                </c:pt>
                <c:pt idx="464">
                  <c:v>23.200000000000195</c:v>
                </c:pt>
                <c:pt idx="465">
                  <c:v>23.250000000000195</c:v>
                </c:pt>
                <c:pt idx="466">
                  <c:v>23.300000000000196</c:v>
                </c:pt>
                <c:pt idx="467">
                  <c:v>23.350000000000197</c:v>
                </c:pt>
                <c:pt idx="468">
                  <c:v>23.400000000000198</c:v>
                </c:pt>
                <c:pt idx="469">
                  <c:v>23.450000000000198</c:v>
                </c:pt>
                <c:pt idx="470">
                  <c:v>23.500000000000199</c:v>
                </c:pt>
                <c:pt idx="471">
                  <c:v>23.5500000000002</c:v>
                </c:pt>
                <c:pt idx="472">
                  <c:v>23.6000000000002</c:v>
                </c:pt>
                <c:pt idx="473">
                  <c:v>23.650000000000201</c:v>
                </c:pt>
                <c:pt idx="474">
                  <c:v>23.700000000000202</c:v>
                </c:pt>
                <c:pt idx="475">
                  <c:v>23.750000000000203</c:v>
                </c:pt>
                <c:pt idx="476">
                  <c:v>23.800000000000203</c:v>
                </c:pt>
                <c:pt idx="477">
                  <c:v>23.850000000000204</c:v>
                </c:pt>
                <c:pt idx="478">
                  <c:v>23.900000000000205</c:v>
                </c:pt>
                <c:pt idx="479">
                  <c:v>23.950000000000205</c:v>
                </c:pt>
                <c:pt idx="480">
                  <c:v>24.000000000000206</c:v>
                </c:pt>
                <c:pt idx="481">
                  <c:v>24.050000000000207</c:v>
                </c:pt>
                <c:pt idx="482">
                  <c:v>24.100000000000207</c:v>
                </c:pt>
                <c:pt idx="483">
                  <c:v>24.150000000000208</c:v>
                </c:pt>
                <c:pt idx="484">
                  <c:v>24.200000000000209</c:v>
                </c:pt>
                <c:pt idx="485">
                  <c:v>24.25000000000021</c:v>
                </c:pt>
                <c:pt idx="486">
                  <c:v>24.30000000000021</c:v>
                </c:pt>
                <c:pt idx="487">
                  <c:v>24.350000000000211</c:v>
                </c:pt>
                <c:pt idx="488">
                  <c:v>24.400000000000212</c:v>
                </c:pt>
                <c:pt idx="489">
                  <c:v>24.450000000000212</c:v>
                </c:pt>
                <c:pt idx="490">
                  <c:v>24.500000000000213</c:v>
                </c:pt>
                <c:pt idx="491">
                  <c:v>24.550000000000214</c:v>
                </c:pt>
                <c:pt idx="492">
                  <c:v>24.600000000000215</c:v>
                </c:pt>
                <c:pt idx="493">
                  <c:v>24.650000000000215</c:v>
                </c:pt>
                <c:pt idx="494">
                  <c:v>24.700000000000216</c:v>
                </c:pt>
                <c:pt idx="495">
                  <c:v>24.750000000000217</c:v>
                </c:pt>
                <c:pt idx="496">
                  <c:v>24.800000000000217</c:v>
                </c:pt>
                <c:pt idx="497">
                  <c:v>24.850000000000218</c:v>
                </c:pt>
                <c:pt idx="498">
                  <c:v>24.900000000000219</c:v>
                </c:pt>
                <c:pt idx="499">
                  <c:v>24.95000000000022</c:v>
                </c:pt>
                <c:pt idx="500">
                  <c:v>25.00000000000022</c:v>
                </c:pt>
                <c:pt idx="501">
                  <c:v>25.050000000000221</c:v>
                </c:pt>
                <c:pt idx="502">
                  <c:v>25.100000000000222</c:v>
                </c:pt>
                <c:pt idx="503">
                  <c:v>25.150000000000222</c:v>
                </c:pt>
                <c:pt idx="504">
                  <c:v>25.200000000000223</c:v>
                </c:pt>
                <c:pt idx="505">
                  <c:v>25.250000000000224</c:v>
                </c:pt>
                <c:pt idx="506">
                  <c:v>25.300000000000225</c:v>
                </c:pt>
                <c:pt idx="507">
                  <c:v>25.350000000000225</c:v>
                </c:pt>
                <c:pt idx="508">
                  <c:v>25.400000000000226</c:v>
                </c:pt>
                <c:pt idx="509">
                  <c:v>25.450000000000227</c:v>
                </c:pt>
                <c:pt idx="510">
                  <c:v>25.500000000000227</c:v>
                </c:pt>
                <c:pt idx="511">
                  <c:v>25.550000000000228</c:v>
                </c:pt>
                <c:pt idx="512">
                  <c:v>25.600000000000229</c:v>
                </c:pt>
                <c:pt idx="513">
                  <c:v>25.65000000000023</c:v>
                </c:pt>
                <c:pt idx="514">
                  <c:v>25.70000000000023</c:v>
                </c:pt>
                <c:pt idx="515">
                  <c:v>25.750000000000231</c:v>
                </c:pt>
                <c:pt idx="516">
                  <c:v>25.800000000000232</c:v>
                </c:pt>
                <c:pt idx="517">
                  <c:v>25.850000000000232</c:v>
                </c:pt>
                <c:pt idx="518">
                  <c:v>25.900000000000233</c:v>
                </c:pt>
                <c:pt idx="519">
                  <c:v>25.950000000000234</c:v>
                </c:pt>
                <c:pt idx="520">
                  <c:v>26.000000000000234</c:v>
                </c:pt>
                <c:pt idx="521">
                  <c:v>26.050000000000235</c:v>
                </c:pt>
                <c:pt idx="522">
                  <c:v>26.100000000000236</c:v>
                </c:pt>
                <c:pt idx="523">
                  <c:v>26.150000000000237</c:v>
                </c:pt>
                <c:pt idx="524">
                  <c:v>26.200000000000237</c:v>
                </c:pt>
                <c:pt idx="525">
                  <c:v>26.250000000000238</c:v>
                </c:pt>
                <c:pt idx="526">
                  <c:v>26.300000000000239</c:v>
                </c:pt>
                <c:pt idx="527">
                  <c:v>26.350000000000239</c:v>
                </c:pt>
                <c:pt idx="528">
                  <c:v>26.40000000000024</c:v>
                </c:pt>
                <c:pt idx="529">
                  <c:v>26.450000000000241</c:v>
                </c:pt>
                <c:pt idx="530">
                  <c:v>26.500000000000242</c:v>
                </c:pt>
                <c:pt idx="531">
                  <c:v>26.550000000000242</c:v>
                </c:pt>
                <c:pt idx="532">
                  <c:v>26.600000000000243</c:v>
                </c:pt>
                <c:pt idx="533">
                  <c:v>26.650000000000244</c:v>
                </c:pt>
                <c:pt idx="534">
                  <c:v>26.700000000000244</c:v>
                </c:pt>
                <c:pt idx="535">
                  <c:v>26.750000000000245</c:v>
                </c:pt>
                <c:pt idx="536">
                  <c:v>26.800000000000246</c:v>
                </c:pt>
                <c:pt idx="537">
                  <c:v>26.850000000000247</c:v>
                </c:pt>
                <c:pt idx="538">
                  <c:v>26.900000000000247</c:v>
                </c:pt>
                <c:pt idx="539">
                  <c:v>26.950000000000248</c:v>
                </c:pt>
                <c:pt idx="540">
                  <c:v>27.000000000000249</c:v>
                </c:pt>
                <c:pt idx="541">
                  <c:v>27.050000000000249</c:v>
                </c:pt>
                <c:pt idx="542">
                  <c:v>27.10000000000025</c:v>
                </c:pt>
                <c:pt idx="543">
                  <c:v>27.150000000000251</c:v>
                </c:pt>
                <c:pt idx="544">
                  <c:v>27.200000000000252</c:v>
                </c:pt>
                <c:pt idx="545">
                  <c:v>27.250000000000252</c:v>
                </c:pt>
                <c:pt idx="546">
                  <c:v>27.300000000000253</c:v>
                </c:pt>
                <c:pt idx="547">
                  <c:v>27.350000000000254</c:v>
                </c:pt>
                <c:pt idx="548">
                  <c:v>27.400000000000254</c:v>
                </c:pt>
                <c:pt idx="549">
                  <c:v>27.450000000000255</c:v>
                </c:pt>
                <c:pt idx="550">
                  <c:v>27.500000000000256</c:v>
                </c:pt>
                <c:pt idx="551">
                  <c:v>27.550000000000257</c:v>
                </c:pt>
                <c:pt idx="552">
                  <c:v>27.600000000000257</c:v>
                </c:pt>
                <c:pt idx="553">
                  <c:v>27.650000000000258</c:v>
                </c:pt>
                <c:pt idx="554">
                  <c:v>27.700000000000259</c:v>
                </c:pt>
                <c:pt idx="555">
                  <c:v>27.750000000000259</c:v>
                </c:pt>
                <c:pt idx="556">
                  <c:v>27.80000000000026</c:v>
                </c:pt>
                <c:pt idx="557">
                  <c:v>27.850000000000261</c:v>
                </c:pt>
                <c:pt idx="558">
                  <c:v>27.900000000000261</c:v>
                </c:pt>
                <c:pt idx="559">
                  <c:v>27.950000000000262</c:v>
                </c:pt>
                <c:pt idx="560">
                  <c:v>28.000000000000263</c:v>
                </c:pt>
                <c:pt idx="561">
                  <c:v>28.050000000000264</c:v>
                </c:pt>
                <c:pt idx="562">
                  <c:v>28.100000000000264</c:v>
                </c:pt>
                <c:pt idx="563">
                  <c:v>28.150000000000265</c:v>
                </c:pt>
                <c:pt idx="564">
                  <c:v>28.200000000000266</c:v>
                </c:pt>
                <c:pt idx="565">
                  <c:v>28.250000000000266</c:v>
                </c:pt>
                <c:pt idx="566">
                  <c:v>28.300000000000267</c:v>
                </c:pt>
                <c:pt idx="567">
                  <c:v>28.350000000000268</c:v>
                </c:pt>
                <c:pt idx="568">
                  <c:v>28.400000000000269</c:v>
                </c:pt>
                <c:pt idx="569">
                  <c:v>28.450000000000269</c:v>
                </c:pt>
                <c:pt idx="570">
                  <c:v>28.50000000000027</c:v>
                </c:pt>
                <c:pt idx="571">
                  <c:v>28.550000000000271</c:v>
                </c:pt>
                <c:pt idx="572">
                  <c:v>28.600000000000271</c:v>
                </c:pt>
                <c:pt idx="573">
                  <c:v>28.650000000000272</c:v>
                </c:pt>
                <c:pt idx="574">
                  <c:v>28.700000000000273</c:v>
                </c:pt>
                <c:pt idx="575">
                  <c:v>28.750000000000274</c:v>
                </c:pt>
                <c:pt idx="576">
                  <c:v>28.800000000000274</c:v>
                </c:pt>
                <c:pt idx="577">
                  <c:v>28.850000000000275</c:v>
                </c:pt>
                <c:pt idx="578">
                  <c:v>28.900000000000276</c:v>
                </c:pt>
                <c:pt idx="579">
                  <c:v>28.950000000000276</c:v>
                </c:pt>
                <c:pt idx="580">
                  <c:v>29.000000000000277</c:v>
                </c:pt>
                <c:pt idx="581">
                  <c:v>29.050000000000278</c:v>
                </c:pt>
                <c:pt idx="582">
                  <c:v>29.100000000000279</c:v>
                </c:pt>
                <c:pt idx="583">
                  <c:v>29.150000000000279</c:v>
                </c:pt>
                <c:pt idx="584">
                  <c:v>29.20000000000028</c:v>
                </c:pt>
                <c:pt idx="585">
                  <c:v>29.250000000000281</c:v>
                </c:pt>
                <c:pt idx="586">
                  <c:v>29.300000000000281</c:v>
                </c:pt>
                <c:pt idx="587">
                  <c:v>29.350000000000282</c:v>
                </c:pt>
                <c:pt idx="588">
                  <c:v>29.400000000000283</c:v>
                </c:pt>
                <c:pt idx="589">
                  <c:v>29.450000000000284</c:v>
                </c:pt>
                <c:pt idx="590">
                  <c:v>29.500000000000284</c:v>
                </c:pt>
                <c:pt idx="591">
                  <c:v>29.550000000000285</c:v>
                </c:pt>
                <c:pt idx="592">
                  <c:v>29.600000000000286</c:v>
                </c:pt>
                <c:pt idx="593">
                  <c:v>29.650000000000286</c:v>
                </c:pt>
                <c:pt idx="594">
                  <c:v>29.700000000000287</c:v>
                </c:pt>
                <c:pt idx="595">
                  <c:v>29.750000000000288</c:v>
                </c:pt>
                <c:pt idx="596">
                  <c:v>29.800000000000288</c:v>
                </c:pt>
                <c:pt idx="597">
                  <c:v>29.850000000000289</c:v>
                </c:pt>
                <c:pt idx="598">
                  <c:v>29.90000000000029</c:v>
                </c:pt>
                <c:pt idx="599">
                  <c:v>29.950000000000291</c:v>
                </c:pt>
                <c:pt idx="600">
                  <c:v>30.000000000000291</c:v>
                </c:pt>
                <c:pt idx="601">
                  <c:v>30.050000000000292</c:v>
                </c:pt>
                <c:pt idx="602">
                  <c:v>30.100000000000293</c:v>
                </c:pt>
                <c:pt idx="603">
                  <c:v>30.150000000000293</c:v>
                </c:pt>
                <c:pt idx="604">
                  <c:v>30.200000000000294</c:v>
                </c:pt>
                <c:pt idx="605">
                  <c:v>30.250000000000295</c:v>
                </c:pt>
                <c:pt idx="606">
                  <c:v>30.300000000000296</c:v>
                </c:pt>
                <c:pt idx="607">
                  <c:v>30.350000000000296</c:v>
                </c:pt>
                <c:pt idx="608">
                  <c:v>30.400000000000297</c:v>
                </c:pt>
                <c:pt idx="609">
                  <c:v>30.450000000000298</c:v>
                </c:pt>
                <c:pt idx="610">
                  <c:v>30.500000000000298</c:v>
                </c:pt>
                <c:pt idx="611">
                  <c:v>30.550000000000299</c:v>
                </c:pt>
                <c:pt idx="612">
                  <c:v>30.6000000000003</c:v>
                </c:pt>
                <c:pt idx="613">
                  <c:v>30.650000000000301</c:v>
                </c:pt>
                <c:pt idx="614">
                  <c:v>30.700000000000301</c:v>
                </c:pt>
                <c:pt idx="615">
                  <c:v>30.750000000000302</c:v>
                </c:pt>
                <c:pt idx="616">
                  <c:v>30.800000000000303</c:v>
                </c:pt>
                <c:pt idx="617">
                  <c:v>30.850000000000303</c:v>
                </c:pt>
                <c:pt idx="618">
                  <c:v>30.900000000000304</c:v>
                </c:pt>
                <c:pt idx="619">
                  <c:v>30.950000000000305</c:v>
                </c:pt>
                <c:pt idx="620">
                  <c:v>31.000000000000306</c:v>
                </c:pt>
                <c:pt idx="621">
                  <c:v>31.050000000000306</c:v>
                </c:pt>
                <c:pt idx="622">
                  <c:v>31.100000000000307</c:v>
                </c:pt>
                <c:pt idx="623">
                  <c:v>31.150000000000308</c:v>
                </c:pt>
                <c:pt idx="624">
                  <c:v>31.200000000000308</c:v>
                </c:pt>
                <c:pt idx="625">
                  <c:v>31.250000000000309</c:v>
                </c:pt>
                <c:pt idx="626">
                  <c:v>31.30000000000031</c:v>
                </c:pt>
                <c:pt idx="627">
                  <c:v>31.350000000000311</c:v>
                </c:pt>
                <c:pt idx="628">
                  <c:v>31.400000000000311</c:v>
                </c:pt>
                <c:pt idx="629">
                  <c:v>31.450000000000312</c:v>
                </c:pt>
                <c:pt idx="630">
                  <c:v>31.500000000000313</c:v>
                </c:pt>
                <c:pt idx="631">
                  <c:v>31.550000000000313</c:v>
                </c:pt>
                <c:pt idx="632">
                  <c:v>31.600000000000314</c:v>
                </c:pt>
                <c:pt idx="633">
                  <c:v>31.650000000000315</c:v>
                </c:pt>
                <c:pt idx="634">
                  <c:v>31.700000000000315</c:v>
                </c:pt>
                <c:pt idx="635">
                  <c:v>31.750000000000316</c:v>
                </c:pt>
                <c:pt idx="636">
                  <c:v>31.800000000000317</c:v>
                </c:pt>
                <c:pt idx="637">
                  <c:v>31.850000000000318</c:v>
                </c:pt>
                <c:pt idx="638">
                  <c:v>31.900000000000318</c:v>
                </c:pt>
                <c:pt idx="639">
                  <c:v>31.950000000000319</c:v>
                </c:pt>
                <c:pt idx="640">
                  <c:v>32.00000000000032</c:v>
                </c:pt>
                <c:pt idx="641">
                  <c:v>32.050000000000317</c:v>
                </c:pt>
                <c:pt idx="642">
                  <c:v>32.100000000000314</c:v>
                </c:pt>
                <c:pt idx="643">
                  <c:v>32.150000000000311</c:v>
                </c:pt>
                <c:pt idx="644">
                  <c:v>32.200000000000308</c:v>
                </c:pt>
                <c:pt idx="645">
                  <c:v>32.250000000000306</c:v>
                </c:pt>
                <c:pt idx="646">
                  <c:v>32.300000000000303</c:v>
                </c:pt>
                <c:pt idx="647">
                  <c:v>32.3500000000003</c:v>
                </c:pt>
                <c:pt idx="648">
                  <c:v>32.400000000000297</c:v>
                </c:pt>
                <c:pt idx="649">
                  <c:v>32.450000000000294</c:v>
                </c:pt>
                <c:pt idx="650">
                  <c:v>32.500000000000291</c:v>
                </c:pt>
                <c:pt idx="651">
                  <c:v>32.550000000000288</c:v>
                </c:pt>
                <c:pt idx="652">
                  <c:v>32.600000000000286</c:v>
                </c:pt>
                <c:pt idx="653">
                  <c:v>32.650000000000283</c:v>
                </c:pt>
                <c:pt idx="654">
                  <c:v>32.70000000000028</c:v>
                </c:pt>
                <c:pt idx="655">
                  <c:v>32.750000000000277</c:v>
                </c:pt>
                <c:pt idx="656">
                  <c:v>32.800000000000274</c:v>
                </c:pt>
                <c:pt idx="657">
                  <c:v>32.850000000000271</c:v>
                </c:pt>
                <c:pt idx="658">
                  <c:v>32.900000000000269</c:v>
                </c:pt>
                <c:pt idx="659">
                  <c:v>32.950000000000266</c:v>
                </c:pt>
                <c:pt idx="660">
                  <c:v>33.000000000000263</c:v>
                </c:pt>
                <c:pt idx="661">
                  <c:v>33.05000000000026</c:v>
                </c:pt>
                <c:pt idx="662">
                  <c:v>33.100000000000257</c:v>
                </c:pt>
                <c:pt idx="663">
                  <c:v>33.150000000000254</c:v>
                </c:pt>
                <c:pt idx="664">
                  <c:v>33.200000000000252</c:v>
                </c:pt>
                <c:pt idx="665">
                  <c:v>33.250000000000249</c:v>
                </c:pt>
                <c:pt idx="666">
                  <c:v>33.300000000000246</c:v>
                </c:pt>
                <c:pt idx="667">
                  <c:v>33.350000000000243</c:v>
                </c:pt>
                <c:pt idx="668">
                  <c:v>33.40000000000024</c:v>
                </c:pt>
                <c:pt idx="669">
                  <c:v>33.450000000000237</c:v>
                </c:pt>
                <c:pt idx="670">
                  <c:v>33.500000000000234</c:v>
                </c:pt>
                <c:pt idx="671">
                  <c:v>33.550000000000232</c:v>
                </c:pt>
                <c:pt idx="672">
                  <c:v>33.600000000000229</c:v>
                </c:pt>
                <c:pt idx="673">
                  <c:v>33.650000000000226</c:v>
                </c:pt>
                <c:pt idx="674">
                  <c:v>33.700000000000223</c:v>
                </c:pt>
                <c:pt idx="675">
                  <c:v>33.75000000000022</c:v>
                </c:pt>
                <c:pt idx="676">
                  <c:v>33.800000000000217</c:v>
                </c:pt>
                <c:pt idx="677">
                  <c:v>33.850000000000215</c:v>
                </c:pt>
                <c:pt idx="678">
                  <c:v>33.900000000000212</c:v>
                </c:pt>
                <c:pt idx="679">
                  <c:v>33.950000000000209</c:v>
                </c:pt>
                <c:pt idx="680">
                  <c:v>34.000000000000206</c:v>
                </c:pt>
                <c:pt idx="681">
                  <c:v>34.050000000000203</c:v>
                </c:pt>
                <c:pt idx="682">
                  <c:v>34.1000000000002</c:v>
                </c:pt>
                <c:pt idx="683">
                  <c:v>34.150000000000198</c:v>
                </c:pt>
                <c:pt idx="684">
                  <c:v>34.200000000000195</c:v>
                </c:pt>
                <c:pt idx="685">
                  <c:v>34.250000000000192</c:v>
                </c:pt>
                <c:pt idx="686">
                  <c:v>34.300000000000189</c:v>
                </c:pt>
                <c:pt idx="687">
                  <c:v>34.350000000000186</c:v>
                </c:pt>
                <c:pt idx="688">
                  <c:v>34.400000000000183</c:v>
                </c:pt>
                <c:pt idx="689">
                  <c:v>34.45000000000018</c:v>
                </c:pt>
                <c:pt idx="690">
                  <c:v>34.500000000000178</c:v>
                </c:pt>
                <c:pt idx="691">
                  <c:v>34.550000000000175</c:v>
                </c:pt>
                <c:pt idx="692">
                  <c:v>34.600000000000172</c:v>
                </c:pt>
                <c:pt idx="693">
                  <c:v>34.650000000000169</c:v>
                </c:pt>
                <c:pt idx="694">
                  <c:v>34.700000000000166</c:v>
                </c:pt>
                <c:pt idx="695">
                  <c:v>34.750000000000163</c:v>
                </c:pt>
                <c:pt idx="696">
                  <c:v>34.800000000000161</c:v>
                </c:pt>
                <c:pt idx="697">
                  <c:v>34.850000000000158</c:v>
                </c:pt>
                <c:pt idx="698">
                  <c:v>34.900000000000155</c:v>
                </c:pt>
                <c:pt idx="699">
                  <c:v>34.950000000000152</c:v>
                </c:pt>
                <c:pt idx="700">
                  <c:v>35.000000000000149</c:v>
                </c:pt>
                <c:pt idx="701">
                  <c:v>35.050000000000146</c:v>
                </c:pt>
                <c:pt idx="702">
                  <c:v>35.100000000000144</c:v>
                </c:pt>
                <c:pt idx="703">
                  <c:v>35.150000000000141</c:v>
                </c:pt>
                <c:pt idx="704">
                  <c:v>35.200000000000138</c:v>
                </c:pt>
                <c:pt idx="705">
                  <c:v>35.250000000000135</c:v>
                </c:pt>
                <c:pt idx="706">
                  <c:v>35.300000000000132</c:v>
                </c:pt>
                <c:pt idx="707">
                  <c:v>35.350000000000129</c:v>
                </c:pt>
                <c:pt idx="708">
                  <c:v>35.400000000000126</c:v>
                </c:pt>
                <c:pt idx="709">
                  <c:v>35.450000000000124</c:v>
                </c:pt>
                <c:pt idx="710">
                  <c:v>35.500000000000121</c:v>
                </c:pt>
                <c:pt idx="711">
                  <c:v>35.550000000000118</c:v>
                </c:pt>
                <c:pt idx="712">
                  <c:v>35.600000000000115</c:v>
                </c:pt>
                <c:pt idx="713">
                  <c:v>35.650000000000112</c:v>
                </c:pt>
                <c:pt idx="714">
                  <c:v>35.700000000000109</c:v>
                </c:pt>
                <c:pt idx="715">
                  <c:v>35.750000000000107</c:v>
                </c:pt>
                <c:pt idx="716">
                  <c:v>35.800000000000104</c:v>
                </c:pt>
                <c:pt idx="717">
                  <c:v>35.850000000000101</c:v>
                </c:pt>
                <c:pt idx="718">
                  <c:v>35.900000000000098</c:v>
                </c:pt>
                <c:pt idx="719">
                  <c:v>35.950000000000095</c:v>
                </c:pt>
                <c:pt idx="720">
                  <c:v>36.000000000000092</c:v>
                </c:pt>
                <c:pt idx="721">
                  <c:v>36.05000000000009</c:v>
                </c:pt>
                <c:pt idx="722">
                  <c:v>36.100000000000087</c:v>
                </c:pt>
                <c:pt idx="723">
                  <c:v>36.150000000000084</c:v>
                </c:pt>
                <c:pt idx="724">
                  <c:v>36.200000000000081</c:v>
                </c:pt>
                <c:pt idx="725">
                  <c:v>36.250000000000078</c:v>
                </c:pt>
                <c:pt idx="726">
                  <c:v>36.300000000000075</c:v>
                </c:pt>
                <c:pt idx="727">
                  <c:v>36.350000000000072</c:v>
                </c:pt>
                <c:pt idx="728">
                  <c:v>36.40000000000007</c:v>
                </c:pt>
                <c:pt idx="729">
                  <c:v>36.450000000000067</c:v>
                </c:pt>
                <c:pt idx="730">
                  <c:v>36.500000000000064</c:v>
                </c:pt>
                <c:pt idx="731">
                  <c:v>36.550000000000061</c:v>
                </c:pt>
                <c:pt idx="732">
                  <c:v>36.600000000000058</c:v>
                </c:pt>
                <c:pt idx="733">
                  <c:v>36.650000000000055</c:v>
                </c:pt>
                <c:pt idx="734">
                  <c:v>36.700000000000053</c:v>
                </c:pt>
                <c:pt idx="735">
                  <c:v>36.75000000000005</c:v>
                </c:pt>
                <c:pt idx="736">
                  <c:v>36.800000000000047</c:v>
                </c:pt>
                <c:pt idx="737">
                  <c:v>36.850000000000044</c:v>
                </c:pt>
                <c:pt idx="738">
                  <c:v>36.900000000000041</c:v>
                </c:pt>
                <c:pt idx="739">
                  <c:v>36.950000000000038</c:v>
                </c:pt>
                <c:pt idx="740">
                  <c:v>37.000000000000036</c:v>
                </c:pt>
                <c:pt idx="741">
                  <c:v>37.050000000000033</c:v>
                </c:pt>
                <c:pt idx="742">
                  <c:v>37.10000000000003</c:v>
                </c:pt>
                <c:pt idx="743">
                  <c:v>37.150000000000027</c:v>
                </c:pt>
                <c:pt idx="744">
                  <c:v>37.200000000000024</c:v>
                </c:pt>
                <c:pt idx="745">
                  <c:v>37.250000000000021</c:v>
                </c:pt>
                <c:pt idx="746">
                  <c:v>37.300000000000018</c:v>
                </c:pt>
                <c:pt idx="747">
                  <c:v>37.350000000000016</c:v>
                </c:pt>
                <c:pt idx="748">
                  <c:v>37.400000000000013</c:v>
                </c:pt>
                <c:pt idx="749">
                  <c:v>37.45000000000001</c:v>
                </c:pt>
                <c:pt idx="750">
                  <c:v>37.500000000000007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37.699999999999996</c:v>
                </c:pt>
                <c:pt idx="755">
                  <c:v>37.749999999999993</c:v>
                </c:pt>
                <c:pt idx="756">
                  <c:v>37.79999999999999</c:v>
                </c:pt>
                <c:pt idx="757">
                  <c:v>37.849999999999987</c:v>
                </c:pt>
                <c:pt idx="758">
                  <c:v>37.899999999999984</c:v>
                </c:pt>
                <c:pt idx="759">
                  <c:v>37.949999999999982</c:v>
                </c:pt>
                <c:pt idx="760">
                  <c:v>37.999999999999979</c:v>
                </c:pt>
                <c:pt idx="761">
                  <c:v>38.049999999999976</c:v>
                </c:pt>
                <c:pt idx="762">
                  <c:v>38.099999999999973</c:v>
                </c:pt>
                <c:pt idx="763">
                  <c:v>38.14999999999997</c:v>
                </c:pt>
                <c:pt idx="764">
                  <c:v>38.199999999999967</c:v>
                </c:pt>
                <c:pt idx="765">
                  <c:v>38.249999999999964</c:v>
                </c:pt>
                <c:pt idx="766">
                  <c:v>38.299999999999962</c:v>
                </c:pt>
                <c:pt idx="767">
                  <c:v>38.349999999999959</c:v>
                </c:pt>
                <c:pt idx="768">
                  <c:v>38.399999999999956</c:v>
                </c:pt>
                <c:pt idx="769">
                  <c:v>38.449999999999953</c:v>
                </c:pt>
                <c:pt idx="770">
                  <c:v>38.49999999999995</c:v>
                </c:pt>
                <c:pt idx="771">
                  <c:v>38.549999999999947</c:v>
                </c:pt>
                <c:pt idx="772">
                  <c:v>38.599999999999945</c:v>
                </c:pt>
                <c:pt idx="773">
                  <c:v>38.649999999999942</c:v>
                </c:pt>
                <c:pt idx="774">
                  <c:v>38.699999999999939</c:v>
                </c:pt>
                <c:pt idx="775">
                  <c:v>38.749999999999936</c:v>
                </c:pt>
                <c:pt idx="776">
                  <c:v>38.799999999999933</c:v>
                </c:pt>
                <c:pt idx="777">
                  <c:v>38.84999999999993</c:v>
                </c:pt>
                <c:pt idx="778">
                  <c:v>38.899999999999928</c:v>
                </c:pt>
                <c:pt idx="779">
                  <c:v>38.949999999999925</c:v>
                </c:pt>
                <c:pt idx="780">
                  <c:v>38.999999999999922</c:v>
                </c:pt>
                <c:pt idx="781">
                  <c:v>39.049999999999919</c:v>
                </c:pt>
                <c:pt idx="782">
                  <c:v>39.099999999999916</c:v>
                </c:pt>
                <c:pt idx="783">
                  <c:v>39.149999999999913</c:v>
                </c:pt>
                <c:pt idx="784">
                  <c:v>39.19999999999991</c:v>
                </c:pt>
                <c:pt idx="785">
                  <c:v>39.249999999999908</c:v>
                </c:pt>
                <c:pt idx="786">
                  <c:v>39.299999999999905</c:v>
                </c:pt>
                <c:pt idx="787">
                  <c:v>39.349999999999902</c:v>
                </c:pt>
                <c:pt idx="788">
                  <c:v>39.399999999999899</c:v>
                </c:pt>
                <c:pt idx="789">
                  <c:v>39.449999999999896</c:v>
                </c:pt>
                <c:pt idx="790">
                  <c:v>39.499999999999893</c:v>
                </c:pt>
                <c:pt idx="791">
                  <c:v>39.549999999999891</c:v>
                </c:pt>
                <c:pt idx="792">
                  <c:v>39.599999999999888</c:v>
                </c:pt>
                <c:pt idx="793">
                  <c:v>39.649999999999885</c:v>
                </c:pt>
                <c:pt idx="794">
                  <c:v>39.699999999999882</c:v>
                </c:pt>
                <c:pt idx="795">
                  <c:v>39.749999999999879</c:v>
                </c:pt>
                <c:pt idx="796">
                  <c:v>39.799999999999876</c:v>
                </c:pt>
                <c:pt idx="797">
                  <c:v>39.849999999999874</c:v>
                </c:pt>
                <c:pt idx="798">
                  <c:v>39.899999999999871</c:v>
                </c:pt>
                <c:pt idx="799">
                  <c:v>39.949999999999868</c:v>
                </c:pt>
                <c:pt idx="800">
                  <c:v>39.999999999999865</c:v>
                </c:pt>
                <c:pt idx="801">
                  <c:v>40.049999999999862</c:v>
                </c:pt>
                <c:pt idx="802">
                  <c:v>40.099999999999859</c:v>
                </c:pt>
                <c:pt idx="803">
                  <c:v>40.149999999999856</c:v>
                </c:pt>
                <c:pt idx="804">
                  <c:v>40.199999999999854</c:v>
                </c:pt>
                <c:pt idx="805">
                  <c:v>40.249999999999851</c:v>
                </c:pt>
                <c:pt idx="806">
                  <c:v>40.299999999999848</c:v>
                </c:pt>
                <c:pt idx="807">
                  <c:v>40.349999999999845</c:v>
                </c:pt>
                <c:pt idx="808">
                  <c:v>40.399999999999842</c:v>
                </c:pt>
                <c:pt idx="809">
                  <c:v>40.449999999999839</c:v>
                </c:pt>
                <c:pt idx="810">
                  <c:v>40.499999999999837</c:v>
                </c:pt>
                <c:pt idx="811">
                  <c:v>40.549999999999834</c:v>
                </c:pt>
                <c:pt idx="812">
                  <c:v>40.599999999999831</c:v>
                </c:pt>
                <c:pt idx="813">
                  <c:v>40.649999999999828</c:v>
                </c:pt>
                <c:pt idx="814">
                  <c:v>40.699999999999825</c:v>
                </c:pt>
                <c:pt idx="815">
                  <c:v>40.749999999999822</c:v>
                </c:pt>
                <c:pt idx="816">
                  <c:v>40.79999999999982</c:v>
                </c:pt>
                <c:pt idx="817">
                  <c:v>40.849999999999817</c:v>
                </c:pt>
                <c:pt idx="818">
                  <c:v>40.899999999999814</c:v>
                </c:pt>
                <c:pt idx="819">
                  <c:v>40.949999999999811</c:v>
                </c:pt>
                <c:pt idx="820">
                  <c:v>40.999999999999808</c:v>
                </c:pt>
                <c:pt idx="821">
                  <c:v>41.049999999999805</c:v>
                </c:pt>
                <c:pt idx="822">
                  <c:v>41.099999999999802</c:v>
                </c:pt>
                <c:pt idx="823">
                  <c:v>41.1499999999998</c:v>
                </c:pt>
                <c:pt idx="824">
                  <c:v>41.199999999999797</c:v>
                </c:pt>
                <c:pt idx="825">
                  <c:v>41.249999999999794</c:v>
                </c:pt>
                <c:pt idx="826">
                  <c:v>41.299999999999791</c:v>
                </c:pt>
                <c:pt idx="827">
                  <c:v>41.349999999999788</c:v>
                </c:pt>
                <c:pt idx="828">
                  <c:v>41.399999999999785</c:v>
                </c:pt>
                <c:pt idx="829">
                  <c:v>41.449999999999783</c:v>
                </c:pt>
                <c:pt idx="830">
                  <c:v>41.49999999999978</c:v>
                </c:pt>
                <c:pt idx="831">
                  <c:v>41.549999999999777</c:v>
                </c:pt>
                <c:pt idx="832">
                  <c:v>41.599999999999774</c:v>
                </c:pt>
                <c:pt idx="833">
                  <c:v>41.649999999999771</c:v>
                </c:pt>
                <c:pt idx="834">
                  <c:v>41.699999999999768</c:v>
                </c:pt>
                <c:pt idx="835">
                  <c:v>41.749999999999766</c:v>
                </c:pt>
                <c:pt idx="836">
                  <c:v>41.799999999999763</c:v>
                </c:pt>
                <c:pt idx="837">
                  <c:v>41.84999999999976</c:v>
                </c:pt>
                <c:pt idx="838">
                  <c:v>41.899999999999757</c:v>
                </c:pt>
                <c:pt idx="839">
                  <c:v>41.949999999999754</c:v>
                </c:pt>
                <c:pt idx="840">
                  <c:v>41.999999999999751</c:v>
                </c:pt>
                <c:pt idx="841">
                  <c:v>42.049999999999748</c:v>
                </c:pt>
                <c:pt idx="842">
                  <c:v>42.099999999999746</c:v>
                </c:pt>
                <c:pt idx="843">
                  <c:v>42.149999999999743</c:v>
                </c:pt>
                <c:pt idx="844">
                  <c:v>42.19999999999974</c:v>
                </c:pt>
                <c:pt idx="845">
                  <c:v>42.249999999999737</c:v>
                </c:pt>
                <c:pt idx="846">
                  <c:v>42.299999999999734</c:v>
                </c:pt>
                <c:pt idx="847">
                  <c:v>42.349999999999731</c:v>
                </c:pt>
                <c:pt idx="848">
                  <c:v>42.399999999999729</c:v>
                </c:pt>
                <c:pt idx="849">
                  <c:v>42.449999999999726</c:v>
                </c:pt>
                <c:pt idx="850">
                  <c:v>42.499999999999723</c:v>
                </c:pt>
                <c:pt idx="851">
                  <c:v>42.54999999999972</c:v>
                </c:pt>
                <c:pt idx="852">
                  <c:v>42.599999999999717</c:v>
                </c:pt>
                <c:pt idx="853">
                  <c:v>42.649999999999714</c:v>
                </c:pt>
                <c:pt idx="854">
                  <c:v>42.699999999999712</c:v>
                </c:pt>
                <c:pt idx="855">
                  <c:v>42.749999999999709</c:v>
                </c:pt>
                <c:pt idx="856">
                  <c:v>42.799999999999706</c:v>
                </c:pt>
                <c:pt idx="857">
                  <c:v>42.849999999999703</c:v>
                </c:pt>
                <c:pt idx="858">
                  <c:v>42.8999999999997</c:v>
                </c:pt>
                <c:pt idx="859">
                  <c:v>42.949999999999697</c:v>
                </c:pt>
                <c:pt idx="860">
                  <c:v>42.999999999999694</c:v>
                </c:pt>
                <c:pt idx="861">
                  <c:v>43.049999999999692</c:v>
                </c:pt>
                <c:pt idx="862">
                  <c:v>43.099999999999689</c:v>
                </c:pt>
                <c:pt idx="863">
                  <c:v>43.149999999999686</c:v>
                </c:pt>
                <c:pt idx="864">
                  <c:v>43.199999999999683</c:v>
                </c:pt>
                <c:pt idx="865">
                  <c:v>43.24999999999968</c:v>
                </c:pt>
                <c:pt idx="866">
                  <c:v>43.299999999999677</c:v>
                </c:pt>
                <c:pt idx="867">
                  <c:v>43.349999999999675</c:v>
                </c:pt>
                <c:pt idx="868">
                  <c:v>43.399999999999672</c:v>
                </c:pt>
                <c:pt idx="869">
                  <c:v>43.449999999999669</c:v>
                </c:pt>
                <c:pt idx="870">
                  <c:v>43.499999999999666</c:v>
                </c:pt>
                <c:pt idx="871">
                  <c:v>43.549999999999663</c:v>
                </c:pt>
                <c:pt idx="872">
                  <c:v>43.59999999999966</c:v>
                </c:pt>
                <c:pt idx="873">
                  <c:v>43.649999999999658</c:v>
                </c:pt>
                <c:pt idx="874">
                  <c:v>43.699999999999655</c:v>
                </c:pt>
                <c:pt idx="875">
                  <c:v>43.749999999999652</c:v>
                </c:pt>
                <c:pt idx="876">
                  <c:v>43.799999999999649</c:v>
                </c:pt>
                <c:pt idx="877">
                  <c:v>43.849999999999646</c:v>
                </c:pt>
                <c:pt idx="878">
                  <c:v>43.899999999999643</c:v>
                </c:pt>
                <c:pt idx="879">
                  <c:v>43.94999999999964</c:v>
                </c:pt>
                <c:pt idx="880">
                  <c:v>43.999999999999638</c:v>
                </c:pt>
                <c:pt idx="881">
                  <c:v>44.049999999999635</c:v>
                </c:pt>
                <c:pt idx="882">
                  <c:v>44.099999999999632</c:v>
                </c:pt>
                <c:pt idx="883">
                  <c:v>44.149999999999629</c:v>
                </c:pt>
                <c:pt idx="884">
                  <c:v>44.199999999999626</c:v>
                </c:pt>
                <c:pt idx="885">
                  <c:v>44.249999999999623</c:v>
                </c:pt>
                <c:pt idx="886">
                  <c:v>44.299999999999621</c:v>
                </c:pt>
                <c:pt idx="887">
                  <c:v>44.349999999999618</c:v>
                </c:pt>
                <c:pt idx="888">
                  <c:v>44.399999999999615</c:v>
                </c:pt>
                <c:pt idx="889">
                  <c:v>44.449999999999612</c:v>
                </c:pt>
                <c:pt idx="890">
                  <c:v>44.499999999999609</c:v>
                </c:pt>
                <c:pt idx="891">
                  <c:v>44.549999999999606</c:v>
                </c:pt>
                <c:pt idx="892">
                  <c:v>44.599999999999604</c:v>
                </c:pt>
                <c:pt idx="893">
                  <c:v>44.649999999999601</c:v>
                </c:pt>
                <c:pt idx="894">
                  <c:v>44.699999999999598</c:v>
                </c:pt>
                <c:pt idx="895">
                  <c:v>44.749999999999595</c:v>
                </c:pt>
                <c:pt idx="896">
                  <c:v>44.799999999999592</c:v>
                </c:pt>
                <c:pt idx="897">
                  <c:v>44.849999999999589</c:v>
                </c:pt>
                <c:pt idx="898">
                  <c:v>44.899999999999586</c:v>
                </c:pt>
                <c:pt idx="899">
                  <c:v>44.949999999999584</c:v>
                </c:pt>
                <c:pt idx="900">
                  <c:v>44.999999999999581</c:v>
                </c:pt>
                <c:pt idx="901">
                  <c:v>45.049999999999578</c:v>
                </c:pt>
                <c:pt idx="902">
                  <c:v>45.099999999999575</c:v>
                </c:pt>
                <c:pt idx="903">
                  <c:v>45.149999999999572</c:v>
                </c:pt>
                <c:pt idx="904">
                  <c:v>45.199999999999569</c:v>
                </c:pt>
                <c:pt idx="905">
                  <c:v>45.249999999999567</c:v>
                </c:pt>
                <c:pt idx="906">
                  <c:v>45.299999999999564</c:v>
                </c:pt>
                <c:pt idx="907">
                  <c:v>45.349999999999561</c:v>
                </c:pt>
                <c:pt idx="908">
                  <c:v>45.399999999999558</c:v>
                </c:pt>
                <c:pt idx="909">
                  <c:v>45.449999999999555</c:v>
                </c:pt>
                <c:pt idx="910">
                  <c:v>45.499999999999552</c:v>
                </c:pt>
                <c:pt idx="911">
                  <c:v>45.54999999999955</c:v>
                </c:pt>
                <c:pt idx="912">
                  <c:v>45.599999999999547</c:v>
                </c:pt>
                <c:pt idx="913">
                  <c:v>45.649999999999544</c:v>
                </c:pt>
                <c:pt idx="914">
                  <c:v>45.699999999999541</c:v>
                </c:pt>
                <c:pt idx="915">
                  <c:v>45.749999999999538</c:v>
                </c:pt>
                <c:pt idx="916">
                  <c:v>45.799999999999535</c:v>
                </c:pt>
                <c:pt idx="917">
                  <c:v>45.849999999999532</c:v>
                </c:pt>
                <c:pt idx="918">
                  <c:v>45.89999999999953</c:v>
                </c:pt>
                <c:pt idx="919">
                  <c:v>45.949999999999527</c:v>
                </c:pt>
                <c:pt idx="920">
                  <c:v>45.999999999999524</c:v>
                </c:pt>
                <c:pt idx="921">
                  <c:v>46.049999999999521</c:v>
                </c:pt>
                <c:pt idx="922">
                  <c:v>46.099999999999518</c:v>
                </c:pt>
                <c:pt idx="923">
                  <c:v>46.149999999999515</c:v>
                </c:pt>
                <c:pt idx="924">
                  <c:v>46.199999999999513</c:v>
                </c:pt>
                <c:pt idx="925">
                  <c:v>46.24999999999951</c:v>
                </c:pt>
                <c:pt idx="926">
                  <c:v>46.299999999999507</c:v>
                </c:pt>
                <c:pt idx="927">
                  <c:v>46.349999999999504</c:v>
                </c:pt>
                <c:pt idx="928">
                  <c:v>46.399999999999501</c:v>
                </c:pt>
                <c:pt idx="929">
                  <c:v>46.449999999999498</c:v>
                </c:pt>
                <c:pt idx="930">
                  <c:v>46.499999999999496</c:v>
                </c:pt>
                <c:pt idx="931">
                  <c:v>46.549999999999493</c:v>
                </c:pt>
                <c:pt idx="932">
                  <c:v>46.59999999999949</c:v>
                </c:pt>
                <c:pt idx="933">
                  <c:v>46.649999999999487</c:v>
                </c:pt>
                <c:pt idx="934">
                  <c:v>46.699999999999484</c:v>
                </c:pt>
                <c:pt idx="935">
                  <c:v>46.749999999999481</c:v>
                </c:pt>
                <c:pt idx="936">
                  <c:v>46.799999999999478</c:v>
                </c:pt>
                <c:pt idx="937">
                  <c:v>46.849999999999476</c:v>
                </c:pt>
                <c:pt idx="938">
                  <c:v>46.899999999999473</c:v>
                </c:pt>
                <c:pt idx="939">
                  <c:v>46.94999999999947</c:v>
                </c:pt>
                <c:pt idx="940">
                  <c:v>46.999999999999467</c:v>
                </c:pt>
                <c:pt idx="941">
                  <c:v>47.049999999999464</c:v>
                </c:pt>
                <c:pt idx="942">
                  <c:v>47.099999999999461</c:v>
                </c:pt>
                <c:pt idx="943">
                  <c:v>47.149999999999459</c:v>
                </c:pt>
                <c:pt idx="944">
                  <c:v>47.199999999999456</c:v>
                </c:pt>
                <c:pt idx="945">
                  <c:v>47.249999999999453</c:v>
                </c:pt>
                <c:pt idx="946">
                  <c:v>47.29999999999945</c:v>
                </c:pt>
                <c:pt idx="947">
                  <c:v>47.349999999999447</c:v>
                </c:pt>
                <c:pt idx="948">
                  <c:v>47.399999999999444</c:v>
                </c:pt>
                <c:pt idx="949">
                  <c:v>47.449999999999442</c:v>
                </c:pt>
                <c:pt idx="950">
                  <c:v>47.499999999999439</c:v>
                </c:pt>
                <c:pt idx="951">
                  <c:v>47.549999999999436</c:v>
                </c:pt>
                <c:pt idx="952">
                  <c:v>47.599999999999433</c:v>
                </c:pt>
                <c:pt idx="953">
                  <c:v>47.64999999999943</c:v>
                </c:pt>
                <c:pt idx="954">
                  <c:v>47.699999999999427</c:v>
                </c:pt>
                <c:pt idx="955">
                  <c:v>47.749999999999424</c:v>
                </c:pt>
                <c:pt idx="956">
                  <c:v>47.799999999999422</c:v>
                </c:pt>
                <c:pt idx="957">
                  <c:v>47.849999999999419</c:v>
                </c:pt>
                <c:pt idx="958">
                  <c:v>47.899999999999416</c:v>
                </c:pt>
                <c:pt idx="959">
                  <c:v>47.949999999999413</c:v>
                </c:pt>
                <c:pt idx="960">
                  <c:v>47.99999999999941</c:v>
                </c:pt>
                <c:pt idx="961">
                  <c:v>48.049999999999407</c:v>
                </c:pt>
                <c:pt idx="962">
                  <c:v>48.099999999999405</c:v>
                </c:pt>
                <c:pt idx="963">
                  <c:v>48.149999999999402</c:v>
                </c:pt>
                <c:pt idx="964">
                  <c:v>48.199999999999399</c:v>
                </c:pt>
                <c:pt idx="965">
                  <c:v>48.249999999999396</c:v>
                </c:pt>
                <c:pt idx="966">
                  <c:v>48.299999999999393</c:v>
                </c:pt>
                <c:pt idx="967">
                  <c:v>48.34999999999939</c:v>
                </c:pt>
                <c:pt idx="968">
                  <c:v>48.399999999999388</c:v>
                </c:pt>
                <c:pt idx="969">
                  <c:v>48.449999999999385</c:v>
                </c:pt>
                <c:pt idx="970">
                  <c:v>48.499999999999382</c:v>
                </c:pt>
                <c:pt idx="971">
                  <c:v>48.549999999999379</c:v>
                </c:pt>
                <c:pt idx="972">
                  <c:v>48.599999999999376</c:v>
                </c:pt>
                <c:pt idx="973">
                  <c:v>48.649999999999373</c:v>
                </c:pt>
                <c:pt idx="974">
                  <c:v>48.69999999999937</c:v>
                </c:pt>
                <c:pt idx="975">
                  <c:v>48.749999999999368</c:v>
                </c:pt>
                <c:pt idx="976">
                  <c:v>48.799999999999365</c:v>
                </c:pt>
                <c:pt idx="977">
                  <c:v>48.849999999999362</c:v>
                </c:pt>
                <c:pt idx="978">
                  <c:v>48.899999999999359</c:v>
                </c:pt>
                <c:pt idx="979">
                  <c:v>48.949999999999356</c:v>
                </c:pt>
                <c:pt idx="980">
                  <c:v>48.999999999999353</c:v>
                </c:pt>
                <c:pt idx="981">
                  <c:v>49.049999999999351</c:v>
                </c:pt>
                <c:pt idx="982">
                  <c:v>49.099999999999348</c:v>
                </c:pt>
                <c:pt idx="983">
                  <c:v>49.149999999999345</c:v>
                </c:pt>
                <c:pt idx="984">
                  <c:v>49.199999999999342</c:v>
                </c:pt>
                <c:pt idx="985">
                  <c:v>49.249999999999339</c:v>
                </c:pt>
                <c:pt idx="986">
                  <c:v>49.299999999999336</c:v>
                </c:pt>
                <c:pt idx="987">
                  <c:v>49.349999999999334</c:v>
                </c:pt>
                <c:pt idx="988">
                  <c:v>49.399999999999331</c:v>
                </c:pt>
                <c:pt idx="989">
                  <c:v>49.449999999999328</c:v>
                </c:pt>
                <c:pt idx="990">
                  <c:v>49.499999999999325</c:v>
                </c:pt>
                <c:pt idx="991">
                  <c:v>49.549999999999322</c:v>
                </c:pt>
                <c:pt idx="992">
                  <c:v>49.599999999999319</c:v>
                </c:pt>
                <c:pt idx="993">
                  <c:v>49.649999999999316</c:v>
                </c:pt>
                <c:pt idx="994">
                  <c:v>49.699999999999314</c:v>
                </c:pt>
                <c:pt idx="995">
                  <c:v>49.749999999999311</c:v>
                </c:pt>
                <c:pt idx="996">
                  <c:v>49.799999999999308</c:v>
                </c:pt>
                <c:pt idx="997">
                  <c:v>49.849999999999305</c:v>
                </c:pt>
                <c:pt idx="998">
                  <c:v>49.899999999999302</c:v>
                </c:pt>
                <c:pt idx="999">
                  <c:v>49.949999999999299</c:v>
                </c:pt>
                <c:pt idx="1000">
                  <c:v>49.999999999999297</c:v>
                </c:pt>
                <c:pt idx="1001">
                  <c:v>50.049999999999294</c:v>
                </c:pt>
                <c:pt idx="1002">
                  <c:v>50.099999999999291</c:v>
                </c:pt>
                <c:pt idx="1003">
                  <c:v>50.149999999999288</c:v>
                </c:pt>
                <c:pt idx="1004">
                  <c:v>50.199999999999285</c:v>
                </c:pt>
                <c:pt idx="1005">
                  <c:v>50.249999999999282</c:v>
                </c:pt>
                <c:pt idx="1006">
                  <c:v>50.29999999999928</c:v>
                </c:pt>
                <c:pt idx="1007">
                  <c:v>50.349999999999277</c:v>
                </c:pt>
                <c:pt idx="1008">
                  <c:v>50.399999999999274</c:v>
                </c:pt>
                <c:pt idx="1009">
                  <c:v>50.449999999999271</c:v>
                </c:pt>
                <c:pt idx="1010">
                  <c:v>50.499999999999268</c:v>
                </c:pt>
                <c:pt idx="1011">
                  <c:v>50.549999999999265</c:v>
                </c:pt>
                <c:pt idx="1012">
                  <c:v>50.599999999999262</c:v>
                </c:pt>
                <c:pt idx="1013">
                  <c:v>50.64999999999926</c:v>
                </c:pt>
                <c:pt idx="1014">
                  <c:v>50.699999999999257</c:v>
                </c:pt>
                <c:pt idx="1015">
                  <c:v>50.749999999999254</c:v>
                </c:pt>
                <c:pt idx="1016">
                  <c:v>50.799999999999251</c:v>
                </c:pt>
                <c:pt idx="1017">
                  <c:v>50.849999999999248</c:v>
                </c:pt>
                <c:pt idx="1018">
                  <c:v>50.899999999999245</c:v>
                </c:pt>
                <c:pt idx="1019">
                  <c:v>50.949999999999243</c:v>
                </c:pt>
                <c:pt idx="1020">
                  <c:v>50.99999999999924</c:v>
                </c:pt>
                <c:pt idx="1021">
                  <c:v>51.049999999999237</c:v>
                </c:pt>
                <c:pt idx="1022">
                  <c:v>51.099999999999234</c:v>
                </c:pt>
                <c:pt idx="1023">
                  <c:v>51.149999999999231</c:v>
                </c:pt>
                <c:pt idx="1024">
                  <c:v>51.199999999999228</c:v>
                </c:pt>
                <c:pt idx="1025">
                  <c:v>51.249999999999226</c:v>
                </c:pt>
                <c:pt idx="1026">
                  <c:v>51.299999999999223</c:v>
                </c:pt>
                <c:pt idx="1027">
                  <c:v>51.34999999999922</c:v>
                </c:pt>
                <c:pt idx="1028">
                  <c:v>51.399999999999217</c:v>
                </c:pt>
                <c:pt idx="1029">
                  <c:v>51.449999999999214</c:v>
                </c:pt>
                <c:pt idx="1030">
                  <c:v>51.499999999999211</c:v>
                </c:pt>
                <c:pt idx="1031">
                  <c:v>51.549999999999208</c:v>
                </c:pt>
                <c:pt idx="1032">
                  <c:v>51.599999999999206</c:v>
                </c:pt>
                <c:pt idx="1033">
                  <c:v>51.649999999999203</c:v>
                </c:pt>
                <c:pt idx="1034">
                  <c:v>51.6999999999992</c:v>
                </c:pt>
                <c:pt idx="1035">
                  <c:v>51.749999999999197</c:v>
                </c:pt>
                <c:pt idx="1036">
                  <c:v>51.799999999999194</c:v>
                </c:pt>
                <c:pt idx="1037">
                  <c:v>51.849999999999191</c:v>
                </c:pt>
                <c:pt idx="1038">
                  <c:v>51.899999999999189</c:v>
                </c:pt>
                <c:pt idx="1039">
                  <c:v>51.949999999999186</c:v>
                </c:pt>
                <c:pt idx="1040">
                  <c:v>51.999999999999183</c:v>
                </c:pt>
                <c:pt idx="1041">
                  <c:v>52.04999999999918</c:v>
                </c:pt>
                <c:pt idx="1042">
                  <c:v>52.099999999999177</c:v>
                </c:pt>
                <c:pt idx="1043">
                  <c:v>52.149999999999174</c:v>
                </c:pt>
                <c:pt idx="1044">
                  <c:v>52.199999999999172</c:v>
                </c:pt>
                <c:pt idx="1045">
                  <c:v>52.249999999999169</c:v>
                </c:pt>
                <c:pt idx="1046">
                  <c:v>52.299999999999166</c:v>
                </c:pt>
                <c:pt idx="1047">
                  <c:v>52.349999999999163</c:v>
                </c:pt>
                <c:pt idx="1048">
                  <c:v>52.39999999999916</c:v>
                </c:pt>
                <c:pt idx="1049">
                  <c:v>52.449999999999157</c:v>
                </c:pt>
                <c:pt idx="1050">
                  <c:v>52.499999999999154</c:v>
                </c:pt>
                <c:pt idx="1051">
                  <c:v>52.549999999999152</c:v>
                </c:pt>
                <c:pt idx="1052">
                  <c:v>52.599999999999149</c:v>
                </c:pt>
                <c:pt idx="1053">
                  <c:v>52.649999999999146</c:v>
                </c:pt>
                <c:pt idx="1054">
                  <c:v>52.699999999999143</c:v>
                </c:pt>
                <c:pt idx="1055">
                  <c:v>52.74999999999914</c:v>
                </c:pt>
                <c:pt idx="1056">
                  <c:v>52.799999999999137</c:v>
                </c:pt>
                <c:pt idx="1057">
                  <c:v>52.849999999999135</c:v>
                </c:pt>
                <c:pt idx="1058">
                  <c:v>52.899999999999132</c:v>
                </c:pt>
                <c:pt idx="1059">
                  <c:v>52.949999999999129</c:v>
                </c:pt>
                <c:pt idx="1060">
                  <c:v>52.999999999999126</c:v>
                </c:pt>
                <c:pt idx="1061">
                  <c:v>53.049999999999123</c:v>
                </c:pt>
                <c:pt idx="1062">
                  <c:v>53.09999999999912</c:v>
                </c:pt>
                <c:pt idx="1063">
                  <c:v>53.149999999999118</c:v>
                </c:pt>
                <c:pt idx="1064">
                  <c:v>53.199999999999115</c:v>
                </c:pt>
                <c:pt idx="1065">
                  <c:v>53.249999999999112</c:v>
                </c:pt>
                <c:pt idx="1066">
                  <c:v>53.299999999999109</c:v>
                </c:pt>
                <c:pt idx="1067">
                  <c:v>53.349999999999106</c:v>
                </c:pt>
                <c:pt idx="1068">
                  <c:v>53.399999999999103</c:v>
                </c:pt>
                <c:pt idx="1069">
                  <c:v>53.4499999999991</c:v>
                </c:pt>
                <c:pt idx="1070">
                  <c:v>53.499999999999098</c:v>
                </c:pt>
                <c:pt idx="1071">
                  <c:v>53.549999999999095</c:v>
                </c:pt>
                <c:pt idx="1072">
                  <c:v>53.599999999999092</c:v>
                </c:pt>
                <c:pt idx="1073">
                  <c:v>53.649999999999089</c:v>
                </c:pt>
                <c:pt idx="1074">
                  <c:v>53.699999999999086</c:v>
                </c:pt>
                <c:pt idx="1075">
                  <c:v>53.749999999999083</c:v>
                </c:pt>
                <c:pt idx="1076">
                  <c:v>53.799999999999081</c:v>
                </c:pt>
                <c:pt idx="1077">
                  <c:v>53.849999999999078</c:v>
                </c:pt>
                <c:pt idx="1078">
                  <c:v>53.899999999999075</c:v>
                </c:pt>
                <c:pt idx="1079">
                  <c:v>53.949999999999072</c:v>
                </c:pt>
                <c:pt idx="1080">
                  <c:v>53.999999999999069</c:v>
                </c:pt>
                <c:pt idx="1081">
                  <c:v>54.049999999999066</c:v>
                </c:pt>
                <c:pt idx="1082">
                  <c:v>54.099999999999064</c:v>
                </c:pt>
                <c:pt idx="1083">
                  <c:v>54.149999999999061</c:v>
                </c:pt>
                <c:pt idx="1084">
                  <c:v>54.199999999999058</c:v>
                </c:pt>
                <c:pt idx="1085">
                  <c:v>54.249999999999055</c:v>
                </c:pt>
                <c:pt idx="1086">
                  <c:v>54.299999999999052</c:v>
                </c:pt>
                <c:pt idx="1087">
                  <c:v>54.349999999999049</c:v>
                </c:pt>
                <c:pt idx="1088">
                  <c:v>54.399999999999046</c:v>
                </c:pt>
                <c:pt idx="1089">
                  <c:v>54.449999999999044</c:v>
                </c:pt>
                <c:pt idx="1090">
                  <c:v>54.499999999999041</c:v>
                </c:pt>
                <c:pt idx="1091">
                  <c:v>54.549999999999038</c:v>
                </c:pt>
                <c:pt idx="1092">
                  <c:v>54.599999999999035</c:v>
                </c:pt>
                <c:pt idx="1093">
                  <c:v>54.649999999999032</c:v>
                </c:pt>
                <c:pt idx="1094">
                  <c:v>54.699999999999029</c:v>
                </c:pt>
                <c:pt idx="1095">
                  <c:v>54.749999999999027</c:v>
                </c:pt>
                <c:pt idx="1096">
                  <c:v>54.799999999999024</c:v>
                </c:pt>
                <c:pt idx="1097">
                  <c:v>54.849999999999021</c:v>
                </c:pt>
                <c:pt idx="1098">
                  <c:v>54.899999999999018</c:v>
                </c:pt>
                <c:pt idx="1099">
                  <c:v>54.949999999999015</c:v>
                </c:pt>
                <c:pt idx="1100">
                  <c:v>54.999999999999012</c:v>
                </c:pt>
                <c:pt idx="1101">
                  <c:v>55.04999999999901</c:v>
                </c:pt>
                <c:pt idx="1102">
                  <c:v>55.099999999999007</c:v>
                </c:pt>
                <c:pt idx="1103">
                  <c:v>55.149999999999004</c:v>
                </c:pt>
                <c:pt idx="1104">
                  <c:v>55.199999999999001</c:v>
                </c:pt>
                <c:pt idx="1105">
                  <c:v>55.249999999998998</c:v>
                </c:pt>
                <c:pt idx="1106">
                  <c:v>55.299999999998995</c:v>
                </c:pt>
                <c:pt idx="1107">
                  <c:v>55.349999999998992</c:v>
                </c:pt>
                <c:pt idx="1108">
                  <c:v>55.39999999999899</c:v>
                </c:pt>
                <c:pt idx="1109">
                  <c:v>55.449999999998987</c:v>
                </c:pt>
                <c:pt idx="1110">
                  <c:v>55.499999999998984</c:v>
                </c:pt>
                <c:pt idx="1111">
                  <c:v>55.549999999998981</c:v>
                </c:pt>
                <c:pt idx="1112">
                  <c:v>55.599999999998978</c:v>
                </c:pt>
                <c:pt idx="1113">
                  <c:v>55.649999999998975</c:v>
                </c:pt>
                <c:pt idx="1114">
                  <c:v>55.699999999998973</c:v>
                </c:pt>
                <c:pt idx="1115">
                  <c:v>55.74999999999897</c:v>
                </c:pt>
                <c:pt idx="1116">
                  <c:v>55.799999999998967</c:v>
                </c:pt>
                <c:pt idx="1117">
                  <c:v>55.849999999998964</c:v>
                </c:pt>
                <c:pt idx="1118">
                  <c:v>55.899999999998961</c:v>
                </c:pt>
                <c:pt idx="1119">
                  <c:v>55.949999999998958</c:v>
                </c:pt>
                <c:pt idx="1120">
                  <c:v>55.999999999998956</c:v>
                </c:pt>
                <c:pt idx="1121">
                  <c:v>56.049999999998953</c:v>
                </c:pt>
                <c:pt idx="1122">
                  <c:v>56.09999999999895</c:v>
                </c:pt>
                <c:pt idx="1123">
                  <c:v>56.149999999998947</c:v>
                </c:pt>
                <c:pt idx="1124">
                  <c:v>56.199999999998944</c:v>
                </c:pt>
                <c:pt idx="1125">
                  <c:v>56.249999999998941</c:v>
                </c:pt>
                <c:pt idx="1126">
                  <c:v>56.299999999998938</c:v>
                </c:pt>
                <c:pt idx="1127">
                  <c:v>56.349999999998936</c:v>
                </c:pt>
                <c:pt idx="1128">
                  <c:v>56.399999999998933</c:v>
                </c:pt>
                <c:pt idx="1129">
                  <c:v>56.44999999999893</c:v>
                </c:pt>
                <c:pt idx="1130">
                  <c:v>56.499999999998927</c:v>
                </c:pt>
                <c:pt idx="1131">
                  <c:v>56.549999999998924</c:v>
                </c:pt>
                <c:pt idx="1132">
                  <c:v>56.599999999998921</c:v>
                </c:pt>
                <c:pt idx="1133">
                  <c:v>56.649999999998919</c:v>
                </c:pt>
                <c:pt idx="1134">
                  <c:v>56.699999999998916</c:v>
                </c:pt>
                <c:pt idx="1135">
                  <c:v>56.749999999998913</c:v>
                </c:pt>
                <c:pt idx="1136">
                  <c:v>56.79999999999891</c:v>
                </c:pt>
                <c:pt idx="1137">
                  <c:v>56.849999999998907</c:v>
                </c:pt>
                <c:pt idx="1138">
                  <c:v>56.899999999998904</c:v>
                </c:pt>
                <c:pt idx="1139">
                  <c:v>56.949999999998902</c:v>
                </c:pt>
                <c:pt idx="1140">
                  <c:v>56.999999999998899</c:v>
                </c:pt>
                <c:pt idx="1141">
                  <c:v>57.049999999998896</c:v>
                </c:pt>
                <c:pt idx="1142">
                  <c:v>57.099999999998893</c:v>
                </c:pt>
                <c:pt idx="1143">
                  <c:v>57.14999999999889</c:v>
                </c:pt>
                <c:pt idx="1144">
                  <c:v>57.199999999998887</c:v>
                </c:pt>
                <c:pt idx="1145">
                  <c:v>57.249999999998884</c:v>
                </c:pt>
                <c:pt idx="1146">
                  <c:v>57.299999999998882</c:v>
                </c:pt>
                <c:pt idx="1147">
                  <c:v>57.349999999998879</c:v>
                </c:pt>
                <c:pt idx="1148">
                  <c:v>57.399999999998876</c:v>
                </c:pt>
                <c:pt idx="1149">
                  <c:v>57.449999999998873</c:v>
                </c:pt>
                <c:pt idx="1150">
                  <c:v>57.49999999999887</c:v>
                </c:pt>
                <c:pt idx="1151">
                  <c:v>57.549999999998867</c:v>
                </c:pt>
                <c:pt idx="1152">
                  <c:v>57.599999999998865</c:v>
                </c:pt>
                <c:pt idx="1153">
                  <c:v>57.649999999998862</c:v>
                </c:pt>
                <c:pt idx="1154">
                  <c:v>57.699999999998859</c:v>
                </c:pt>
                <c:pt idx="1155">
                  <c:v>57.749999999998856</c:v>
                </c:pt>
                <c:pt idx="1156">
                  <c:v>57.799999999998853</c:v>
                </c:pt>
                <c:pt idx="1157">
                  <c:v>57.84999999999885</c:v>
                </c:pt>
                <c:pt idx="1158">
                  <c:v>57.899999999998847</c:v>
                </c:pt>
                <c:pt idx="1159">
                  <c:v>57.949999999998845</c:v>
                </c:pt>
                <c:pt idx="1160">
                  <c:v>57.999999999998842</c:v>
                </c:pt>
                <c:pt idx="1161">
                  <c:v>58.049999999998839</c:v>
                </c:pt>
                <c:pt idx="1162">
                  <c:v>58.099999999998836</c:v>
                </c:pt>
                <c:pt idx="1163">
                  <c:v>58.149999999998833</c:v>
                </c:pt>
                <c:pt idx="1164">
                  <c:v>58.19999999999883</c:v>
                </c:pt>
                <c:pt idx="1165">
                  <c:v>58.249999999998828</c:v>
                </c:pt>
                <c:pt idx="1166">
                  <c:v>58.299999999998825</c:v>
                </c:pt>
                <c:pt idx="1167">
                  <c:v>58.349999999998822</c:v>
                </c:pt>
                <c:pt idx="1168">
                  <c:v>58.399999999998819</c:v>
                </c:pt>
                <c:pt idx="1169">
                  <c:v>58.449999999998816</c:v>
                </c:pt>
                <c:pt idx="1170">
                  <c:v>58.499999999998813</c:v>
                </c:pt>
                <c:pt idx="1171">
                  <c:v>58.549999999998811</c:v>
                </c:pt>
                <c:pt idx="1172">
                  <c:v>58.599999999998808</c:v>
                </c:pt>
                <c:pt idx="1173">
                  <c:v>58.649999999998805</c:v>
                </c:pt>
                <c:pt idx="1174">
                  <c:v>58.699999999998802</c:v>
                </c:pt>
                <c:pt idx="1175">
                  <c:v>58.749999999998799</c:v>
                </c:pt>
                <c:pt idx="1176">
                  <c:v>58.799999999998796</c:v>
                </c:pt>
                <c:pt idx="1177">
                  <c:v>58.849999999998793</c:v>
                </c:pt>
                <c:pt idx="1178">
                  <c:v>58.899999999998791</c:v>
                </c:pt>
                <c:pt idx="1179">
                  <c:v>58.949999999998788</c:v>
                </c:pt>
                <c:pt idx="1180">
                  <c:v>58.999999999998785</c:v>
                </c:pt>
                <c:pt idx="1181">
                  <c:v>59.049999999998782</c:v>
                </c:pt>
                <c:pt idx="1182">
                  <c:v>59.099999999998779</c:v>
                </c:pt>
                <c:pt idx="1183">
                  <c:v>59.149999999998776</c:v>
                </c:pt>
                <c:pt idx="1184">
                  <c:v>59.199999999998774</c:v>
                </c:pt>
                <c:pt idx="1185">
                  <c:v>59.249999999998771</c:v>
                </c:pt>
                <c:pt idx="1186">
                  <c:v>59.299999999998768</c:v>
                </c:pt>
                <c:pt idx="1187">
                  <c:v>59.349999999998765</c:v>
                </c:pt>
                <c:pt idx="1188">
                  <c:v>59.399999999998762</c:v>
                </c:pt>
                <c:pt idx="1189">
                  <c:v>59.449999999998759</c:v>
                </c:pt>
                <c:pt idx="1190">
                  <c:v>59.499999999998757</c:v>
                </c:pt>
                <c:pt idx="1191">
                  <c:v>59.549999999998754</c:v>
                </c:pt>
                <c:pt idx="1192">
                  <c:v>59.599999999998751</c:v>
                </c:pt>
                <c:pt idx="1193">
                  <c:v>59.649999999998748</c:v>
                </c:pt>
                <c:pt idx="1194">
                  <c:v>59.699999999998745</c:v>
                </c:pt>
                <c:pt idx="1195">
                  <c:v>59.749999999998742</c:v>
                </c:pt>
                <c:pt idx="1196">
                  <c:v>59.799999999998739</c:v>
                </c:pt>
                <c:pt idx="1197">
                  <c:v>59.849999999998737</c:v>
                </c:pt>
                <c:pt idx="1198">
                  <c:v>59.899999999998734</c:v>
                </c:pt>
                <c:pt idx="1199">
                  <c:v>59.949999999998731</c:v>
                </c:pt>
                <c:pt idx="1200">
                  <c:v>59.999999999998728</c:v>
                </c:pt>
              </c:numCache>
            </c:numRef>
          </c:xVal>
          <c:yVal>
            <c:numRef>
              <c:f>Sheet1!$F$2:$F$1202</c:f>
              <c:numCache>
                <c:formatCode>General</c:formatCode>
                <c:ptCount val="1201"/>
                <c:pt idx="0">
                  <c:v>0.05</c:v>
                </c:pt>
                <c:pt idx="1">
                  <c:v>5.0010433562145094E-2</c:v>
                </c:pt>
                <c:pt idx="2">
                  <c:v>5.0179457268895528E-2</c:v>
                </c:pt>
                <c:pt idx="3">
                  <c:v>5.0348516246032926E-2</c:v>
                </c:pt>
                <c:pt idx="4">
                  <c:v>5.0518146603439201E-2</c:v>
                </c:pt>
                <c:pt idx="5">
                  <c:v>5.0688348460344979E-2</c:v>
                </c:pt>
                <c:pt idx="6">
                  <c:v>5.0859123748286481E-2</c:v>
                </c:pt>
                <c:pt idx="7">
                  <c:v>5.1030474399202982E-2</c:v>
                </c:pt>
                <c:pt idx="8">
                  <c:v>5.1202402351563266E-2</c:v>
                </c:pt>
                <c:pt idx="9">
                  <c:v>5.1374909550366991E-2</c:v>
                </c:pt>
                <c:pt idx="10">
                  <c:v>5.1547997947166753E-2</c:v>
                </c:pt>
                <c:pt idx="11">
                  <c:v>5.1721669500090175E-2</c:v>
                </c:pt>
                <c:pt idx="12">
                  <c:v>5.1895926173862052E-2</c:v>
                </c:pt>
                <c:pt idx="13">
                  <c:v>5.2070769939826574E-2</c:v>
                </c:pt>
                <c:pt idx="14">
                  <c:v>5.2246202775969634E-2</c:v>
                </c:pt>
                <c:pt idx="15">
                  <c:v>5.2422226666941206E-2</c:v>
                </c:pt>
                <c:pt idx="16">
                  <c:v>5.2598843604077787E-2</c:v>
                </c:pt>
                <c:pt idx="17">
                  <c:v>5.277605558542494E-2</c:v>
                </c:pt>
                <c:pt idx="18">
                  <c:v>5.2953864615759891E-2</c:v>
                </c:pt>
                <c:pt idx="19">
                  <c:v>5.3132272706614199E-2</c:v>
                </c:pt>
                <c:pt idx="20">
                  <c:v>5.3311281876296523E-2</c:v>
                </c:pt>
                <c:pt idx="21">
                  <c:v>5.3490894149915459E-2</c:v>
                </c:pt>
                <c:pt idx="22">
                  <c:v>5.3671111559402435E-2</c:v>
                </c:pt>
                <c:pt idx="23">
                  <c:v>5.3851936143534708E-2</c:v>
                </c:pt>
                <c:pt idx="24">
                  <c:v>5.4033369947958432E-2</c:v>
                </c:pt>
                <c:pt idx="25">
                  <c:v>5.4215415025211787E-2</c:v>
                </c:pt>
                <c:pt idx="26">
                  <c:v>5.4398073434748215E-2</c:v>
                </c:pt>
                <c:pt idx="27">
                  <c:v>5.4581347242959703E-2</c:v>
                </c:pt>
                <c:pt idx="28">
                  <c:v>5.4765238523200171E-2</c:v>
                </c:pt>
                <c:pt idx="29">
                  <c:v>5.4949749355808923E-2</c:v>
                </c:pt>
                <c:pt idx="30">
                  <c:v>5.5134881828134176E-2</c:v>
                </c:pt>
                <c:pt idx="31">
                  <c:v>5.5320638034556696E-2</c:v>
                </c:pt>
                <c:pt idx="32">
                  <c:v>5.5507020076513459E-2</c:v>
                </c:pt>
                <c:pt idx="33">
                  <c:v>5.5694030062521452E-2</c:v>
                </c:pt>
                <c:pt idx="34">
                  <c:v>5.5881670108201512E-2</c:v>
                </c:pt>
                <c:pt idx="35">
                  <c:v>5.6069942336302261E-2</c:v>
                </c:pt>
                <c:pt idx="36">
                  <c:v>5.6258848876724124E-2</c:v>
                </c:pt>
                <c:pt idx="37">
                  <c:v>5.6448391866543421E-2</c:v>
                </c:pt>
                <c:pt idx="38">
                  <c:v>5.6638573450036547E-2</c:v>
                </c:pt>
                <c:pt idx="39">
                  <c:v>5.6829395778704231E-2</c:v>
                </c:pt>
                <c:pt idx="40">
                  <c:v>5.7020861011295866E-2</c:v>
                </c:pt>
                <c:pt idx="41">
                  <c:v>5.7212971313833946E-2</c:v>
                </c:pt>
                <c:pt idx="42">
                  <c:v>5.7405728859638551E-2</c:v>
                </c:pt>
                <c:pt idx="43">
                  <c:v>5.7599135829351958E-2</c:v>
                </c:pt>
                <c:pt idx="44">
                  <c:v>5.7793194410963283E-2</c:v>
                </c:pt>
                <c:pt idx="45">
                  <c:v>5.7987906799833254E-2</c:v>
                </c:pt>
                <c:pt idx="46">
                  <c:v>5.8183275198719041E-2</c:v>
                </c:pt>
                <c:pt idx="47">
                  <c:v>5.837930181779917E-2</c:v>
                </c:pt>
                <c:pt idx="48">
                  <c:v>5.8575988874698531E-2</c:v>
                </c:pt>
                <c:pt idx="49">
                  <c:v>5.8773338594513461E-2</c:v>
                </c:pt>
                <c:pt idx="50">
                  <c:v>5.897135320983693E-2</c:v>
                </c:pt>
                <c:pt idx="51">
                  <c:v>5.9170034960783789E-2</c:v>
                </c:pt>
                <c:pt idx="52">
                  <c:v>5.9369386095016102E-2</c:v>
                </c:pt>
                <c:pt idx="53">
                  <c:v>5.956940886776859E-2</c:v>
                </c:pt>
                <c:pt idx="54">
                  <c:v>5.9770105541874133E-2</c:v>
                </c:pt>
                <c:pt idx="55">
                  <c:v>5.9971478387789379E-2</c:v>
                </c:pt>
                <c:pt idx="56">
                  <c:v>6.0173529683620421E-2</c:v>
                </c:pt>
                <c:pt idx="57">
                  <c:v>6.0376261715148573E-2</c:v>
                </c:pt>
                <c:pt idx="58">
                  <c:v>6.0579676775856225E-2</c:v>
                </c:pt>
                <c:pt idx="59">
                  <c:v>6.0783777166952796E-2</c:v>
                </c:pt>
                <c:pt idx="60">
                  <c:v>6.0988565197400764E-2</c:v>
                </c:pt>
                <c:pt idx="61">
                  <c:v>6.1194043183941775E-2</c:v>
                </c:pt>
                <c:pt idx="62">
                  <c:v>6.1400213451122877E-2</c:v>
                </c:pt>
                <c:pt idx="63">
                  <c:v>6.1607078331322791E-2</c:v>
                </c:pt>
                <c:pt idx="64">
                  <c:v>6.181464016477832E-2</c:v>
                </c:pt>
                <c:pt idx="65">
                  <c:v>6.2022901299610807E-2</c:v>
                </c:pt>
                <c:pt idx="66">
                  <c:v>6.2231864091852704E-2</c:v>
                </c:pt>
                <c:pt idx="67">
                  <c:v>6.2441530905474232E-2</c:v>
                </c:pt>
                <c:pt idx="68">
                  <c:v>6.2651904112410117E-2</c:v>
                </c:pt>
                <c:pt idx="69">
                  <c:v>6.286298609258642E-2</c:v>
                </c:pt>
                <c:pt idx="70">
                  <c:v>6.307477923394747E-2</c:v>
                </c:pt>
                <c:pt idx="71">
                  <c:v>6.3287285932482867E-2</c:v>
                </c:pt>
                <c:pt idx="72">
                  <c:v>6.3500508592254604E-2</c:v>
                </c:pt>
                <c:pt idx="73">
                  <c:v>6.371444962542426E-2</c:v>
                </c:pt>
                <c:pt idx="74">
                  <c:v>6.3929111452280266E-2</c:v>
                </c:pt>
                <c:pt idx="75">
                  <c:v>6.4144496501265316E-2</c:v>
                </c:pt>
                <c:pt idx="76">
                  <c:v>6.4360607209003828E-2</c:v>
                </c:pt>
                <c:pt idx="77">
                  <c:v>6.4577446020329513E-2</c:v>
                </c:pt>
                <c:pt idx="78">
                  <c:v>6.4795015388313004E-2</c:v>
                </c:pt>
                <c:pt idx="79">
                  <c:v>6.5013317774289647E-2</c:v>
                </c:pt>
                <c:pt idx="80">
                  <c:v>6.5232355647887319E-2</c:v>
                </c:pt>
                <c:pt idx="81">
                  <c:v>6.5452131487054407E-2</c:v>
                </c:pt>
                <c:pt idx="82">
                  <c:v>6.5672647778087775E-2</c:v>
                </c:pt>
                <c:pt idx="83">
                  <c:v>6.5893907015660946E-2</c:v>
                </c:pt>
                <c:pt idx="84">
                  <c:v>6.6115911702852304E-2</c:v>
                </c:pt>
                <c:pt idx="85">
                  <c:v>6.6338664351173415E-2</c:v>
                </c:pt>
                <c:pt idx="86">
                  <c:v>6.6562167480597428E-2</c:v>
                </c:pt>
                <c:pt idx="87">
                  <c:v>6.6786423619587587E-2</c:v>
                </c:pt>
                <c:pt idx="88">
                  <c:v>6.7011435305125863E-2</c:v>
                </c:pt>
                <c:pt idx="89">
                  <c:v>6.7237205082741613E-2</c:v>
                </c:pt>
                <c:pt idx="90">
                  <c:v>6.746373550654039E-2</c:v>
                </c:pt>
                <c:pt idx="91">
                  <c:v>6.7691029139232875E-2</c:v>
                </c:pt>
                <c:pt idx="92">
                  <c:v>6.7919088552163803E-2</c:v>
                </c:pt>
                <c:pt idx="93">
                  <c:v>6.814791632534109E-2</c:v>
                </c:pt>
                <c:pt idx="94">
                  <c:v>6.8377515047465046E-2</c:v>
                </c:pt>
                <c:pt idx="95">
                  <c:v>6.86078873159576E-2</c:v>
                </c:pt>
                <c:pt idx="96">
                  <c:v>6.8839035736991724E-2</c:v>
                </c:pt>
                <c:pt idx="97">
                  <c:v>6.907096292552091E-2</c:v>
                </c:pt>
                <c:pt idx="98">
                  <c:v>6.930367150530875E-2</c:v>
                </c:pt>
                <c:pt idx="99">
                  <c:v>6.9537164108958618E-2</c:v>
                </c:pt>
                <c:pt idx="100">
                  <c:v>6.9771443377943443E-2</c:v>
                </c:pt>
                <c:pt idx="101">
                  <c:v>7.0006511962635631E-2</c:v>
                </c:pt>
                <c:pt idx="102">
                  <c:v>7.024237252233699E-2</c:v>
                </c:pt>
                <c:pt idx="103">
                  <c:v>7.0479027725308854E-2</c:v>
                </c:pt>
                <c:pt idx="104">
                  <c:v>7.0716480248802255E-2</c:v>
                </c:pt>
                <c:pt idx="105">
                  <c:v>7.0954732779088217E-2</c:v>
                </c:pt>
                <c:pt idx="106">
                  <c:v>7.1193788011488138E-2</c:v>
                </c:pt>
                <c:pt idx="107">
                  <c:v>7.1433648650404288E-2</c:v>
                </c:pt>
                <c:pt idx="108">
                  <c:v>7.1674317409350416E-2</c:v>
                </c:pt>
                <c:pt idx="109">
                  <c:v>7.1915797010982399E-2</c:v>
                </c:pt>
                <c:pt idx="110">
                  <c:v>7.2158090187129112E-2</c:v>
                </c:pt>
                <c:pt idx="111">
                  <c:v>7.2401199678823275E-2</c:v>
                </c:pt>
                <c:pt idx="112">
                  <c:v>7.2645128236332485E-2</c:v>
                </c:pt>
                <c:pt idx="113">
                  <c:v>7.2889878619190343E-2</c:v>
                </c:pt>
                <c:pt idx="114">
                  <c:v>7.3135453596227654E-2</c:v>
                </c:pt>
                <c:pt idx="115">
                  <c:v>7.3381855945603744E-2</c:v>
                </c:pt>
                <c:pt idx="116">
                  <c:v>7.3629088454837913E-2</c:v>
                </c:pt>
                <c:pt idx="117">
                  <c:v>7.387715392084096E-2</c:v>
                </c:pt>
                <c:pt idx="118">
                  <c:v>7.4126055149946801E-2</c:v>
                </c:pt>
                <c:pt idx="119">
                  <c:v>7.4375794957944261E-2</c:v>
                </c:pt>
                <c:pt idx="120">
                  <c:v>7.462637617010888E-2</c:v>
                </c:pt>
                <c:pt idx="121">
                  <c:v>7.4877801621234918E-2</c:v>
                </c:pt>
                <c:pt idx="122">
                  <c:v>7.5130074155667401E-2</c:v>
                </c:pt>
                <c:pt idx="123">
                  <c:v>7.5383196627334295E-2</c:v>
                </c:pt>
                <c:pt idx="124">
                  <c:v>7.563717189977881E-2</c:v>
                </c:pt>
                <c:pt idx="125">
                  <c:v>7.5892002846191783E-2</c:v>
                </c:pt>
                <c:pt idx="126">
                  <c:v>7.6147692349444185E-2</c:v>
                </c:pt>
                <c:pt idx="127">
                  <c:v>7.6404243302119743E-2</c:v>
                </c:pt>
                <c:pt idx="128">
                  <c:v>7.6661658606547639E-2</c:v>
                </c:pt>
                <c:pt idx="129">
                  <c:v>7.691994117483536E-2</c:v>
                </c:pt>
                <c:pt idx="130">
                  <c:v>7.7179093928901654E-2</c:v>
                </c:pt>
                <c:pt idx="131">
                  <c:v>7.7439119800509576E-2</c:v>
                </c:pt>
                <c:pt idx="132">
                  <c:v>7.7700021731299626E-2</c:v>
                </c:pt>
                <c:pt idx="133">
                  <c:v>7.7961802672823086E-2</c:v>
                </c:pt>
                <c:pt idx="134">
                  <c:v>7.8224465586575351E-2</c:v>
                </c:pt>
                <c:pt idx="135">
                  <c:v>7.8488013444029475E-2</c:v>
                </c:pt>
                <c:pt idx="136">
                  <c:v>7.8752449226669768E-2</c:v>
                </c:pt>
                <c:pt idx="137">
                  <c:v>7.9017775926025519E-2</c:v>
                </c:pt>
                <c:pt idx="138">
                  <c:v>7.9283996543704854E-2</c:v>
                </c:pt>
                <c:pt idx="139">
                  <c:v>7.955111409142869E-2</c:v>
                </c:pt>
                <c:pt idx="140">
                  <c:v>7.9819131591064796E-2</c:v>
                </c:pt>
                <c:pt idx="141">
                  <c:v>8.0088052074661992E-2</c:v>
                </c:pt>
                <c:pt idx="142">
                  <c:v>8.0357878584484441E-2</c:v>
                </c:pt>
                <c:pt idx="143">
                  <c:v>8.0628614173046065E-2</c:v>
                </c:pt>
                <c:pt idx="144">
                  <c:v>8.0900261903145074E-2</c:v>
                </c:pt>
                <c:pt idx="145">
                  <c:v>8.1172824847898645E-2</c:v>
                </c:pt>
                <c:pt idx="146">
                  <c:v>8.1446306090777645E-2</c:v>
                </c:pt>
                <c:pt idx="147">
                  <c:v>8.172070872564155E-2</c:v>
                </c:pt>
                <c:pt idx="148">
                  <c:v>8.1996035856773425E-2</c:v>
                </c:pt>
                <c:pt idx="149">
                  <c:v>8.2272290598915027E-2</c:v>
                </c:pt>
                <c:pt idx="150">
                  <c:v>8.2549476077302092E-2</c:v>
                </c:pt>
                <c:pt idx="151">
                  <c:v>8.2827595427699643E-2</c:v>
                </c:pt>
                <c:pt idx="152">
                  <c:v>8.3106651796437475E-2</c:v>
                </c:pt>
                <c:pt idx="153">
                  <c:v>8.3386648340445776E-2</c:v>
                </c:pt>
                <c:pt idx="154">
                  <c:v>8.3667588227290798E-2</c:v>
                </c:pt>
                <c:pt idx="155">
                  <c:v>8.3949474635210741E-2</c:v>
                </c:pt>
                <c:pt idx="156">
                  <c:v>8.4232310753151657E-2</c:v>
                </c:pt>
                <c:pt idx="157">
                  <c:v>8.4516099780803544E-2</c:v>
                </c:pt>
                <c:pt idx="158">
                  <c:v>8.4800844928636585E-2</c:v>
                </c:pt>
                <c:pt idx="159">
                  <c:v>8.5086549417937404E-2</c:v>
                </c:pt>
                <c:pt idx="160">
                  <c:v>8.5373216480845532E-2</c:v>
                </c:pt>
                <c:pt idx="161">
                  <c:v>8.5660849360390007E-2</c:v>
                </c:pt>
                <c:pt idx="162">
                  <c:v>8.5949451310526004E-2</c:v>
                </c:pt>
                <c:pt idx="163">
                  <c:v>8.6239025596171678E-2</c:v>
                </c:pt>
                <c:pt idx="164">
                  <c:v>8.6529575493245095E-2</c:v>
                </c:pt>
                <c:pt idx="165">
                  <c:v>8.6821104288701295E-2</c:v>
                </c:pt>
                <c:pt idx="166">
                  <c:v>8.711361528056949E-2</c:v>
                </c:pt>
                <c:pt idx="167">
                  <c:v>8.7407111777990334E-2</c:v>
                </c:pt>
                <c:pt idx="168">
                  <c:v>8.7701597101253387E-2</c:v>
                </c:pt>
                <c:pt idx="169">
                  <c:v>8.7997074581834686E-2</c:v>
                </c:pt>
                <c:pt idx="170">
                  <c:v>8.8293547562434418E-2</c:v>
                </c:pt>
                <c:pt idx="171">
                  <c:v>8.8591019397014734E-2</c:v>
                </c:pt>
                <c:pt idx="172">
                  <c:v>8.88894934508377E-2</c:v>
                </c:pt>
                <c:pt idx="173">
                  <c:v>8.918897310050336E-2</c:v>
                </c:pt>
                <c:pt idx="174">
                  <c:v>8.9489461733987932E-2</c:v>
                </c:pt>
                <c:pt idx="175">
                  <c:v>8.9790962750682157E-2</c:v>
                </c:pt>
                <c:pt idx="176">
                  <c:v>9.0093479561429754E-2</c:v>
                </c:pt>
                <c:pt idx="177">
                  <c:v>9.0397015588565957E-2</c:v>
                </c:pt>
                <c:pt idx="178">
                  <c:v>9.0701574265956292E-2</c:v>
                </c:pt>
                <c:pt idx="179">
                  <c:v>9.1007159039035404E-2</c:v>
                </c:pt>
                <c:pt idx="180">
                  <c:v>9.1313773364846029E-2</c:v>
                </c:pt>
                <c:pt idx="181">
                  <c:v>9.16214207120781E-2</c:v>
                </c:pt>
                <c:pt idx="182">
                  <c:v>9.1930104561108006E-2</c:v>
                </c:pt>
                <c:pt idx="183">
                  <c:v>9.2239828404037924E-2</c:v>
                </c:pt>
                <c:pt idx="184">
                  <c:v>9.2550595744735384E-2</c:v>
                </c:pt>
                <c:pt idx="185">
                  <c:v>9.2862410098872875E-2</c:v>
                </c:pt>
                <c:pt idx="186">
                  <c:v>9.3175274993967591E-2</c:v>
                </c:pt>
                <c:pt idx="187">
                  <c:v>9.3489193969421389E-2</c:v>
                </c:pt>
                <c:pt idx="188">
                  <c:v>9.3804170576560805E-2</c:v>
                </c:pt>
                <c:pt idx="189">
                  <c:v>9.4120208378677239E-2</c:v>
                </c:pt>
                <c:pt idx="190">
                  <c:v>9.4437310951067235E-2</c:v>
                </c:pt>
                <c:pt idx="191">
                  <c:v>9.4755481881072981E-2</c:v>
                </c:pt>
                <c:pt idx="192">
                  <c:v>9.5074724768122829E-2</c:v>
                </c:pt>
                <c:pt idx="193">
                  <c:v>9.5395043223772069E-2</c:v>
                </c:pt>
                <c:pt idx="194">
                  <c:v>9.5716440871743774E-2</c:v>
                </c:pt>
                <c:pt idx="195">
                  <c:v>9.6038921347969763E-2</c:v>
                </c:pt>
                <c:pt idx="196">
                  <c:v>9.636248830063178E-2</c:v>
                </c:pt>
                <c:pt idx="197">
                  <c:v>9.6687145390202719E-2</c:v>
                </c:pt>
                <c:pt idx="198">
                  <c:v>9.7012896289488074E-2</c:v>
                </c:pt>
                <c:pt idx="199">
                  <c:v>9.7339744683667476E-2</c:v>
                </c:pt>
                <c:pt idx="200">
                  <c:v>9.7667694270336364E-2</c:v>
                </c:pt>
                <c:pt idx="201">
                  <c:v>9.799674875954785E-2</c:v>
                </c:pt>
                <c:pt idx="202">
                  <c:v>9.8326911873854658E-2</c:v>
                </c:pt>
                <c:pt idx="203">
                  <c:v>9.8658187348351245E-2</c:v>
                </c:pt>
                <c:pt idx="204">
                  <c:v>9.8990578930716083E-2</c:v>
                </c:pt>
                <c:pt idx="205">
                  <c:v>9.9324090381254018E-2</c:v>
                </c:pt>
                <c:pt idx="206">
                  <c:v>9.9658725472938831E-2</c:v>
                </c:pt>
                <c:pt idx="207">
                  <c:v>9.9994487991455924E-2</c:v>
                </c:pt>
                <c:pt idx="208">
                  <c:v>0.10033138173524513</c:v>
                </c:pt>
                <c:pt idx="209">
                  <c:v>0.10066941051554368</c:v>
                </c:pt>
                <c:pt idx="210">
                  <c:v>0.10100857815642936</c:v>
                </c:pt>
                <c:pt idx="211">
                  <c:v>0.10134888849486372</c:v>
                </c:pt>
                <c:pt idx="212">
                  <c:v>0.10169034538073553</c:v>
                </c:pt>
                <c:pt idx="213">
                  <c:v>0.10203295267690429</c:v>
                </c:pt>
                <c:pt idx="214">
                  <c:v>0.10237671425924397</c:v>
                </c:pt>
                <c:pt idx="215">
                  <c:v>0.1027216340166868</c:v>
                </c:pt>
                <c:pt idx="216">
                  <c:v>0.10306771585126734</c:v>
                </c:pt>
                <c:pt idx="217">
                  <c:v>0.10341496367816658</c:v>
                </c:pt>
                <c:pt idx="218">
                  <c:v>0.10376338142575621</c:v>
                </c:pt>
                <c:pt idx="219">
                  <c:v>0.10411297303564311</c:v>
                </c:pt>
                <c:pt idx="220">
                  <c:v>0.10446374246271392</c:v>
                </c:pt>
                <c:pt idx="221">
                  <c:v>0.10481569367517976</c:v>
                </c:pt>
                <c:pt idx="222">
                  <c:v>0.10516883065462117</c:v>
                </c:pt>
                <c:pt idx="223">
                  <c:v>0.1055231573960331</c:v>
                </c:pt>
                <c:pt idx="224">
                  <c:v>0.10587867790787014</c:v>
                </c:pt>
                <c:pt idx="225">
                  <c:v>0.10623539621209188</c:v>
                </c:pt>
                <c:pt idx="226">
                  <c:v>0.10659331634420835</c:v>
                </c:pt>
                <c:pt idx="227">
                  <c:v>0.10695244235332572</c:v>
                </c:pt>
                <c:pt idx="228">
                  <c:v>0.10731277830219212</c:v>
                </c:pt>
                <c:pt idx="229">
                  <c:v>0.10767432826724353</c:v>
                </c:pt>
                <c:pt idx="230">
                  <c:v>0.10803709633865001</c:v>
                </c:pt>
                <c:pt idx="231">
                  <c:v>0.10840108662036185</c:v>
                </c:pt>
                <c:pt idx="232">
                  <c:v>0.1087663032301561</c:v>
                </c:pt>
                <c:pt idx="233">
                  <c:v>0.10913275029968306</c:v>
                </c:pt>
                <c:pt idx="234">
                  <c:v>0.1095004319745131</c:v>
                </c:pt>
                <c:pt idx="235">
                  <c:v>0.10986935241418354</c:v>
                </c:pt>
                <c:pt idx="236">
                  <c:v>0.11023951579224565</c:v>
                </c:pt>
                <c:pt idx="237">
                  <c:v>0.11061092629631195</c:v>
                </c:pt>
                <c:pt idx="238">
                  <c:v>0.11098358812810351</c:v>
                </c:pt>
                <c:pt idx="239">
                  <c:v>0.11135750550349753</c:v>
                </c:pt>
                <c:pt idx="240">
                  <c:v>0.11173268265257504</c:v>
                </c:pt>
                <c:pt idx="241">
                  <c:v>0.11210912381966869</c:v>
                </c:pt>
                <c:pt idx="242">
                  <c:v>0.11248683326341084</c:v>
                </c:pt>
                <c:pt idx="243">
                  <c:v>0.11286581525678172</c:v>
                </c:pt>
                <c:pt idx="244">
                  <c:v>0.1132460740871577</c:v>
                </c:pt>
                <c:pt idx="245">
                  <c:v>0.11362761405635992</c:v>
                </c:pt>
                <c:pt idx="246">
                  <c:v>0.11401043948070283</c:v>
                </c:pt>
                <c:pt idx="247">
                  <c:v>0.11439455469104309</c:v>
                </c:pt>
                <c:pt idx="248">
                  <c:v>0.11477996403282857</c:v>
                </c:pt>
                <c:pt idx="249">
                  <c:v>0.11516667186614747</c:v>
                </c:pt>
                <c:pt idx="250">
                  <c:v>0.11555468256577767</c:v>
                </c:pt>
                <c:pt idx="251">
                  <c:v>0.1159440005212362</c:v>
                </c:pt>
                <c:pt idx="252">
                  <c:v>0.11633463013682895</c:v>
                </c:pt>
                <c:pt idx="253">
                  <c:v>0.11672657583170042</c:v>
                </c:pt>
                <c:pt idx="254">
                  <c:v>0.11711984203988376</c:v>
                </c:pt>
                <c:pt idx="255">
                  <c:v>0.11751443321035095</c:v>
                </c:pt>
                <c:pt idx="256">
                  <c:v>0.11791035380706306</c:v>
                </c:pt>
                <c:pt idx="257">
                  <c:v>0.11830760830902086</c:v>
                </c:pt>
                <c:pt idx="258">
                  <c:v>0.11870620121031535</c:v>
                </c:pt>
                <c:pt idx="259">
                  <c:v>0.11910613702017872</c:v>
                </c:pt>
                <c:pt idx="260">
                  <c:v>0.11950742026303532</c:v>
                </c:pt>
                <c:pt idx="261">
                  <c:v>0.11991005547855282</c:v>
                </c:pt>
                <c:pt idx="262">
                  <c:v>0.12031404722169362</c:v>
                </c:pt>
                <c:pt idx="263">
                  <c:v>0.12071940006276631</c:v>
                </c:pt>
                <c:pt idx="264">
                  <c:v>0.12112611858747745</c:v>
                </c:pt>
                <c:pt idx="265">
                  <c:v>0.12153420739698338</c:v>
                </c:pt>
                <c:pt idx="266">
                  <c:v>0.12194367110794234</c:v>
                </c:pt>
                <c:pt idx="267">
                  <c:v>0.12235451435256661</c:v>
                </c:pt>
                <c:pt idx="268">
                  <c:v>0.12276674177867501</c:v>
                </c:pt>
                <c:pt idx="269">
                  <c:v>0.12318035804974541</c:v>
                </c:pt>
                <c:pt idx="270">
                  <c:v>0.1235953678449675</c:v>
                </c:pt>
                <c:pt idx="271">
                  <c:v>0.12401177585929576</c:v>
                </c:pt>
                <c:pt idx="272">
                  <c:v>0.12442958680350255</c:v>
                </c:pt>
                <c:pt idx="273">
                  <c:v>0.12484880540423139</c:v>
                </c:pt>
                <c:pt idx="274">
                  <c:v>0.12526943640405044</c:v>
                </c:pt>
                <c:pt idx="275">
                  <c:v>0.12569148456150617</c:v>
                </c:pt>
                <c:pt idx="276">
                  <c:v>0.12611495465117717</c:v>
                </c:pt>
                <c:pt idx="277">
                  <c:v>0.12653985146372818</c:v>
                </c:pt>
                <c:pt idx="278">
                  <c:v>0.12696617980596425</c:v>
                </c:pt>
                <c:pt idx="279">
                  <c:v>0.12739394450088523</c:v>
                </c:pt>
                <c:pt idx="280">
                  <c:v>0.12782315038774014</c:v>
                </c:pt>
                <c:pt idx="281">
                  <c:v>0.12825380232208211</c:v>
                </c:pt>
                <c:pt idx="282">
                  <c:v>0.12868590517582318</c:v>
                </c:pt>
                <c:pt idx="283">
                  <c:v>0.12911946383728948</c:v>
                </c:pt>
                <c:pt idx="284">
                  <c:v>0.12955448321127652</c:v>
                </c:pt>
                <c:pt idx="285">
                  <c:v>0.12999096821910466</c:v>
                </c:pt>
                <c:pt idx="286">
                  <c:v>0.1304289237986748</c:v>
                </c:pt>
                <c:pt idx="287">
                  <c:v>0.1308683549045242</c:v>
                </c:pt>
                <c:pt idx="288">
                  <c:v>0.13130926650788263</c:v>
                </c:pt>
                <c:pt idx="289">
                  <c:v>0.13175166359672852</c:v>
                </c:pt>
                <c:pt idx="290">
                  <c:v>0.13219555117584536</c:v>
                </c:pt>
                <c:pt idx="291">
                  <c:v>0.13264093426687845</c:v>
                </c:pt>
                <c:pt idx="292">
                  <c:v>0.13308781790839161</c:v>
                </c:pt>
                <c:pt idx="293">
                  <c:v>0.13353620715592418</c:v>
                </c:pt>
                <c:pt idx="294">
                  <c:v>0.13398610708204822</c:v>
                </c:pt>
                <c:pt idx="295">
                  <c:v>0.13443752277642598</c:v>
                </c:pt>
                <c:pt idx="296">
                  <c:v>0.13489045934586735</c:v>
                </c:pt>
                <c:pt idx="297">
                  <c:v>0.13534492191438768</c:v>
                </c:pt>
                <c:pt idx="298">
                  <c:v>0.13580091562326582</c:v>
                </c:pt>
                <c:pt idx="299">
                  <c:v>0.13625844563110218</c:v>
                </c:pt>
                <c:pt idx="300">
                  <c:v>0.13671751711387711</c:v>
                </c:pt>
                <c:pt idx="301">
                  <c:v>0.13717813526500952</c:v>
                </c:pt>
                <c:pt idx="302">
                  <c:v>0.13764030529541557</c:v>
                </c:pt>
                <c:pt idx="303">
                  <c:v>0.13810403243356764</c:v>
                </c:pt>
                <c:pt idx="304">
                  <c:v>0.13856932192555349</c:v>
                </c:pt>
                <c:pt idx="305">
                  <c:v>0.13903617903513557</c:v>
                </c:pt>
                <c:pt idx="306">
                  <c:v>0.1395046090438106</c:v>
                </c:pt>
                <c:pt idx="307">
                  <c:v>0.13997461725086929</c:v>
                </c:pt>
                <c:pt idx="308">
                  <c:v>0.14044620897345639</c:v>
                </c:pt>
                <c:pt idx="309">
                  <c:v>0.14091938954663069</c:v>
                </c:pt>
                <c:pt idx="310">
                  <c:v>0.14139416432342547</c:v>
                </c:pt>
                <c:pt idx="311">
                  <c:v>0.14187053867490906</c:v>
                </c:pt>
                <c:pt idx="312">
                  <c:v>0.14234851799024556</c:v>
                </c:pt>
                <c:pt idx="313">
                  <c:v>0.14282810767675583</c:v>
                </c:pt>
                <c:pt idx="314">
                  <c:v>0.14330931315997866</c:v>
                </c:pt>
                <c:pt idx="315">
                  <c:v>0.14379213988373216</c:v>
                </c:pt>
                <c:pt idx="316">
                  <c:v>0.14427659331017531</c:v>
                </c:pt>
                <c:pt idx="317">
                  <c:v>0.1447626789198698</c:v>
                </c:pt>
                <c:pt idx="318">
                  <c:v>0.14525040221184202</c:v>
                </c:pt>
                <c:pt idx="319">
                  <c:v>0.14573976870364519</c:v>
                </c:pt>
                <c:pt idx="320">
                  <c:v>0.14623078393142191</c:v>
                </c:pt>
                <c:pt idx="321">
                  <c:v>0.14672345344996673</c:v>
                </c:pt>
                <c:pt idx="322">
                  <c:v>0.14721778283278894</c:v>
                </c:pt>
                <c:pt idx="323">
                  <c:v>0.14771377767217569</c:v>
                </c:pt>
                <c:pt idx="324">
                  <c:v>0.14821144357925525</c:v>
                </c:pt>
                <c:pt idx="325">
                  <c:v>0.14871078618406045</c:v>
                </c:pt>
                <c:pt idx="326">
                  <c:v>0.1492118111355924</c:v>
                </c:pt>
                <c:pt idx="327">
                  <c:v>0.14971452410188441</c:v>
                </c:pt>
                <c:pt idx="328">
                  <c:v>0.15021893077006607</c:v>
                </c:pt>
                <c:pt idx="329">
                  <c:v>0.1507250368464276</c:v>
                </c:pt>
                <c:pt idx="330">
                  <c:v>0.15123284805648446</c:v>
                </c:pt>
                <c:pt idx="331">
                  <c:v>0.15174237014504202</c:v>
                </c:pt>
                <c:pt idx="332">
                  <c:v>0.15225360887626066</c:v>
                </c:pt>
                <c:pt idx="333">
                  <c:v>0.15276657003372088</c:v>
                </c:pt>
                <c:pt idx="334">
                  <c:v>0.15328125942048879</c:v>
                </c:pt>
                <c:pt idx="335">
                  <c:v>0.15379768285918177</c:v>
                </c:pt>
                <c:pt idx="336">
                  <c:v>0.15431584619203428</c:v>
                </c:pt>
                <c:pt idx="337">
                  <c:v>0.15483575528096399</c:v>
                </c:pt>
                <c:pt idx="338">
                  <c:v>0.15535741600763814</c:v>
                </c:pt>
                <c:pt idx="339">
                  <c:v>0.15588083427353996</c:v>
                </c:pt>
                <c:pt idx="340">
                  <c:v>0.15640601600003556</c:v>
                </c:pt>
                <c:pt idx="341">
                  <c:v>0.15693296712844082</c:v>
                </c:pt>
                <c:pt idx="342">
                  <c:v>0.15746169362008869</c:v>
                </c:pt>
                <c:pt idx="343">
                  <c:v>0.15799220145639653</c:v>
                </c:pt>
                <c:pt idx="344">
                  <c:v>0.15852449663893389</c:v>
                </c:pt>
                <c:pt idx="345">
                  <c:v>0.15905858518949031</c:v>
                </c:pt>
                <c:pt idx="346">
                  <c:v>0.1595944731501435</c:v>
                </c:pt>
                <c:pt idx="347">
                  <c:v>0.16013216658332763</c:v>
                </c:pt>
                <c:pt idx="348">
                  <c:v>0.16067167157190201</c:v>
                </c:pt>
                <c:pt idx="349">
                  <c:v>0.16121299421921984</c:v>
                </c:pt>
                <c:pt idx="350">
                  <c:v>0.16175614064919724</c:v>
                </c:pt>
                <c:pt idx="351">
                  <c:v>0.16230111700638261</c:v>
                </c:pt>
                <c:pt idx="352">
                  <c:v>0.16284792945602605</c:v>
                </c:pt>
                <c:pt idx="353">
                  <c:v>0.16339658418414912</c:v>
                </c:pt>
                <c:pt idx="354">
                  <c:v>0.16394708739761493</c:v>
                </c:pt>
                <c:pt idx="355">
                  <c:v>0.16449944532419822</c:v>
                </c:pt>
                <c:pt idx="356">
                  <c:v>0.16505366421265585</c:v>
                </c:pt>
                <c:pt idx="357">
                  <c:v>0.16560975033279757</c:v>
                </c:pt>
                <c:pt idx="358">
                  <c:v>0.16616770997555685</c:v>
                </c:pt>
                <c:pt idx="359">
                  <c:v>0.16672754945306212</c:v>
                </c:pt>
                <c:pt idx="360">
                  <c:v>0.16728927509870811</c:v>
                </c:pt>
                <c:pt idx="361">
                  <c:v>0.16785289326722755</c:v>
                </c:pt>
                <c:pt idx="362">
                  <c:v>0.16841841033476307</c:v>
                </c:pt>
                <c:pt idx="363">
                  <c:v>0.1689858326989393</c:v>
                </c:pt>
                <c:pt idx="364">
                  <c:v>0.16955516677893523</c:v>
                </c:pt>
                <c:pt idx="365">
                  <c:v>0.17012641901555689</c:v>
                </c:pt>
                <c:pt idx="366">
                  <c:v>0.17069959587131014</c:v>
                </c:pt>
                <c:pt idx="367">
                  <c:v>0.17127470383047388</c:v>
                </c:pt>
                <c:pt idx="368">
                  <c:v>0.17185174939917328</c:v>
                </c:pt>
                <c:pt idx="369">
                  <c:v>0.17243073910545345</c:v>
                </c:pt>
                <c:pt idx="370">
                  <c:v>0.17301167949935334</c:v>
                </c:pt>
                <c:pt idx="371">
                  <c:v>0.17359457715297974</c:v>
                </c:pt>
                <c:pt idx="372">
                  <c:v>0.17417943866058169</c:v>
                </c:pt>
                <c:pt idx="373">
                  <c:v>0.1747662706386251</c:v>
                </c:pt>
                <c:pt idx="374">
                  <c:v>0.17535507972586753</c:v>
                </c:pt>
                <c:pt idx="375">
                  <c:v>0.17594587258343333</c:v>
                </c:pt>
                <c:pt idx="376">
                  <c:v>0.17653865589488901</c:v>
                </c:pt>
                <c:pt idx="377">
                  <c:v>0.17713343636631884</c:v>
                </c:pt>
                <c:pt idx="378">
                  <c:v>0.17773022072640071</c:v>
                </c:pt>
                <c:pt idx="379">
                  <c:v>0.17832901572648224</c:v>
                </c:pt>
                <c:pt idx="380">
                  <c:v>0.17892982814065722</c:v>
                </c:pt>
                <c:pt idx="381">
                  <c:v>0.17953266476584215</c:v>
                </c:pt>
                <c:pt idx="382">
                  <c:v>0.18013753242185318</c:v>
                </c:pt>
                <c:pt idx="383">
                  <c:v>0.18074443795148329</c:v>
                </c:pt>
                <c:pt idx="384">
                  <c:v>0.18135338822057964</c:v>
                </c:pt>
                <c:pt idx="385">
                  <c:v>0.18196439011812129</c:v>
                </c:pt>
                <c:pt idx="386">
                  <c:v>0.18257745055629715</c:v>
                </c:pt>
                <c:pt idx="387">
                  <c:v>0.18319257647058407</c:v>
                </c:pt>
                <c:pt idx="388">
                  <c:v>0.18380977481982544</c:v>
                </c:pt>
                <c:pt idx="389">
                  <c:v>0.18442905258630984</c:v>
                </c:pt>
                <c:pt idx="390">
                  <c:v>0.18505041677585002</c:v>
                </c:pt>
                <c:pt idx="391">
                  <c:v>0.18567387441786218</c:v>
                </c:pt>
                <c:pt idx="392">
                  <c:v>0.18629943256544551</c:v>
                </c:pt>
                <c:pt idx="393">
                  <c:v>0.18692709829546195</c:v>
                </c:pt>
                <c:pt idx="394">
                  <c:v>0.18755687870861623</c:v>
                </c:pt>
                <c:pt idx="395">
                  <c:v>0.18818878092953625</c:v>
                </c:pt>
                <c:pt idx="396">
                  <c:v>0.18882281210685367</c:v>
                </c:pt>
                <c:pt idx="397">
                  <c:v>0.18945897941328477</c:v>
                </c:pt>
                <c:pt idx="398">
                  <c:v>0.19009729004571158</c:v>
                </c:pt>
                <c:pt idx="399">
                  <c:v>0.19073775122526332</c:v>
                </c:pt>
                <c:pt idx="400">
                  <c:v>0.19138037019739809</c:v>
                </c:pt>
                <c:pt idx="401">
                  <c:v>0.1920251542319848</c:v>
                </c:pt>
                <c:pt idx="402">
                  <c:v>0.19267211062338546</c:v>
                </c:pt>
                <c:pt idx="403">
                  <c:v>0.19332124669053774</c:v>
                </c:pt>
                <c:pt idx="404">
                  <c:v>0.19397256977703761</c:v>
                </c:pt>
                <c:pt idx="405">
                  <c:v>0.1946260872512226</c:v>
                </c:pt>
                <c:pt idx="406">
                  <c:v>0.19528180650625504</c:v>
                </c:pt>
                <c:pt idx="407">
                  <c:v>0.19593973496020572</c:v>
                </c:pt>
                <c:pt idx="408">
                  <c:v>0.19659988005613788</c:v>
                </c:pt>
                <c:pt idx="409">
                  <c:v>0.1972622492621913</c:v>
                </c:pt>
                <c:pt idx="410">
                  <c:v>0.19792685007166688</c:v>
                </c:pt>
                <c:pt idx="411">
                  <c:v>0.19859369000311133</c:v>
                </c:pt>
                <c:pt idx="412">
                  <c:v>0.19926277660040234</c:v>
                </c:pt>
                <c:pt idx="413">
                  <c:v>0.19993411743283379</c:v>
                </c:pt>
                <c:pt idx="414">
                  <c:v>0.20060772009520145</c:v>
                </c:pt>
                <c:pt idx="415">
                  <c:v>0.20128359220788891</c:v>
                </c:pt>
                <c:pt idx="416">
                  <c:v>0.20196174141695378</c:v>
                </c:pt>
                <c:pt idx="417">
                  <c:v>0.20264217539421417</c:v>
                </c:pt>
                <c:pt idx="418">
                  <c:v>0.20332490183733548</c:v>
                </c:pt>
                <c:pt idx="419">
                  <c:v>0.2040099284699175</c:v>
                </c:pt>
                <c:pt idx="420">
                  <c:v>0.20469726304158178</c:v>
                </c:pt>
                <c:pt idx="421">
                  <c:v>0.20538691332805931</c:v>
                </c:pt>
                <c:pt idx="422">
                  <c:v>0.20607888713127842</c:v>
                </c:pt>
                <c:pt idx="423">
                  <c:v>0.20677319227945318</c:v>
                </c:pt>
                <c:pt idx="424">
                  <c:v>0.20746983662717183</c:v>
                </c:pt>
                <c:pt idx="425">
                  <c:v>0.2081688280554857</c:v>
                </c:pt>
                <c:pt idx="426">
                  <c:v>0.20887017447199832</c:v>
                </c:pt>
                <c:pt idx="427">
                  <c:v>0.20957388381095496</c:v>
                </c:pt>
                <c:pt idx="428">
                  <c:v>0.2102799640333323</c:v>
                </c:pt>
                <c:pt idx="429">
                  <c:v>0.21098842312692853</c:v>
                </c:pt>
                <c:pt idx="430">
                  <c:v>0.21169926910645376</c:v>
                </c:pt>
                <c:pt idx="431">
                  <c:v>0.2124125100136206</c:v>
                </c:pt>
                <c:pt idx="432">
                  <c:v>0.21312815391723519</c:v>
                </c:pt>
                <c:pt idx="433">
                  <c:v>0.21384620891328848</c:v>
                </c:pt>
                <c:pt idx="434">
                  <c:v>0.21456668312504784</c:v>
                </c:pt>
                <c:pt idx="435">
                  <c:v>0.21528958470314885</c:v>
                </c:pt>
                <c:pt idx="436">
                  <c:v>0.21601492182568766</c:v>
                </c:pt>
                <c:pt idx="437">
                  <c:v>0.21674270269831339</c:v>
                </c:pt>
                <c:pt idx="438">
                  <c:v>0.21747293555432104</c:v>
                </c:pt>
                <c:pt idx="439">
                  <c:v>0.21820562865474455</c:v>
                </c:pt>
                <c:pt idx="440">
                  <c:v>0.21894079028845032</c:v>
                </c:pt>
                <c:pt idx="441">
                  <c:v>0.21967842877223098</c:v>
                </c:pt>
                <c:pt idx="442">
                  <c:v>0.22041855245089945</c:v>
                </c:pt>
                <c:pt idx="443">
                  <c:v>0.22116116969738331</c:v>
                </c:pt>
                <c:pt idx="444">
                  <c:v>0.2219062889128196</c:v>
                </c:pt>
                <c:pt idx="445">
                  <c:v>0.22265391852664987</c:v>
                </c:pt>
                <c:pt idx="446">
                  <c:v>0.22340406699671542</c:v>
                </c:pt>
                <c:pt idx="447">
                  <c:v>0.22415674280935308</c:v>
                </c:pt>
                <c:pt idx="448">
                  <c:v>0.22491195447949119</c:v>
                </c:pt>
                <c:pt idx="449">
                  <c:v>0.225669710550746</c:v>
                </c:pt>
                <c:pt idx="450">
                  <c:v>0.22643001959551814</c:v>
                </c:pt>
                <c:pt idx="451">
                  <c:v>0.22719289021508982</c:v>
                </c:pt>
                <c:pt idx="452">
                  <c:v>0.22795833103972196</c:v>
                </c:pt>
                <c:pt idx="453">
                  <c:v>0.22872635072875191</c:v>
                </c:pt>
                <c:pt idx="454">
                  <c:v>0.22949695797069142</c:v>
                </c:pt>
                <c:pt idx="455">
                  <c:v>0.23027016148332488</c:v>
                </c:pt>
                <c:pt idx="456">
                  <c:v>0.23104597001380797</c:v>
                </c:pt>
                <c:pt idx="457">
                  <c:v>0.23182439233876662</c:v>
                </c:pt>
                <c:pt idx="458">
                  <c:v>0.23260543726439628</c:v>
                </c:pt>
                <c:pt idx="459">
                  <c:v>0.23338911362656156</c:v>
                </c:pt>
                <c:pt idx="460">
                  <c:v>0.23417543029089621</c:v>
                </c:pt>
                <c:pt idx="461">
                  <c:v>0.2349643961529034</c:v>
                </c:pt>
                <c:pt idx="462">
                  <c:v>0.2357560201380563</c:v>
                </c:pt>
                <c:pt idx="463">
                  <c:v>0.23655031120189912</c:v>
                </c:pt>
                <c:pt idx="464">
                  <c:v>0.2373472783301484</c:v>
                </c:pt>
                <c:pt idx="465">
                  <c:v>0.23814693053879465</c:v>
                </c:pt>
                <c:pt idx="466">
                  <c:v>0.23894927687420442</c:v>
                </c:pt>
                <c:pt idx="467">
                  <c:v>0.2397543264132225</c:v>
                </c:pt>
                <c:pt idx="468">
                  <c:v>0.24056208826327477</c:v>
                </c:pt>
                <c:pt idx="469">
                  <c:v>0.24137257156247108</c:v>
                </c:pt>
                <c:pt idx="470">
                  <c:v>0.24218578547970873</c:v>
                </c:pt>
                <c:pt idx="471">
                  <c:v>0.24300173921477619</c:v>
                </c:pt>
                <c:pt idx="472">
                  <c:v>0.24382044199845709</c:v>
                </c:pt>
                <c:pt idx="473">
                  <c:v>0.24464190309263475</c:v>
                </c:pt>
                <c:pt idx="474">
                  <c:v>0.24546613179039692</c:v>
                </c:pt>
                <c:pt idx="475">
                  <c:v>0.24629313741614087</c:v>
                </c:pt>
                <c:pt idx="476">
                  <c:v>0.24712292932567892</c:v>
                </c:pt>
                <c:pt idx="477">
                  <c:v>0.24795551690634432</c:v>
                </c:pt>
                <c:pt idx="478">
                  <c:v>0.24879090957709735</c:v>
                </c:pt>
                <c:pt idx="479">
                  <c:v>0.24962911678863195</c:v>
                </c:pt>
                <c:pt idx="480">
                  <c:v>0.25047014802348261</c:v>
                </c:pt>
                <c:pt idx="481">
                  <c:v>0.25131401279613164</c:v>
                </c:pt>
                <c:pt idx="482">
                  <c:v>0.25216072065311679</c:v>
                </c:pt>
                <c:pt idx="483">
                  <c:v>0.25301028117313934</c:v>
                </c:pt>
                <c:pt idx="484">
                  <c:v>0.25386270396717231</c:v>
                </c:pt>
                <c:pt idx="485">
                  <c:v>0.25471799867856937</c:v>
                </c:pt>
                <c:pt idx="486">
                  <c:v>0.25557617498317375</c:v>
                </c:pt>
                <c:pt idx="487">
                  <c:v>0.25643724258942779</c:v>
                </c:pt>
                <c:pt idx="488">
                  <c:v>0.25730121123848287</c:v>
                </c:pt>
                <c:pt idx="489">
                  <c:v>0.25816809070430935</c:v>
                </c:pt>
                <c:pt idx="490">
                  <c:v>0.25903789079380746</c:v>
                </c:pt>
                <c:pt idx="491">
                  <c:v>0.25991062134691795</c:v>
                </c:pt>
                <c:pt idx="492">
                  <c:v>0.26078629223673361</c:v>
                </c:pt>
                <c:pt idx="493">
                  <c:v>0.2616649133696109</c:v>
                </c:pt>
                <c:pt idx="494">
                  <c:v>0.26254649468528196</c:v>
                </c:pt>
                <c:pt idx="495">
                  <c:v>0.26343104615696722</c:v>
                </c:pt>
                <c:pt idx="496">
                  <c:v>0.26431857779148799</c:v>
                </c:pt>
                <c:pt idx="497">
                  <c:v>0.26520909962937989</c:v>
                </c:pt>
                <c:pt idx="498">
                  <c:v>0.26610262174500626</c:v>
                </c:pt>
                <c:pt idx="499">
                  <c:v>0.26699915424667231</c:v>
                </c:pt>
                <c:pt idx="500">
                  <c:v>0.26789870727673931</c:v>
                </c:pt>
                <c:pt idx="501">
                  <c:v>0.26880129101173938</c:v>
                </c:pt>
                <c:pt idx="502">
                  <c:v>0.26970691566249066</c:v>
                </c:pt>
                <c:pt idx="503">
                  <c:v>0.27061559147421277</c:v>
                </c:pt>
                <c:pt idx="504">
                  <c:v>0.27152732872664276</c:v>
                </c:pt>
                <c:pt idx="505">
                  <c:v>0.27244213773415138</c:v>
                </c:pt>
                <c:pt idx="506">
                  <c:v>0.2733600288458598</c:v>
                </c:pt>
                <c:pt idx="507">
                  <c:v>0.27428101244575653</c:v>
                </c:pt>
                <c:pt idx="508">
                  <c:v>0.2752050989528152</c:v>
                </c:pt>
                <c:pt idx="509">
                  <c:v>0.27613229882111207</c:v>
                </c:pt>
                <c:pt idx="510">
                  <c:v>0.27706262253994457</c:v>
                </c:pt>
                <c:pt idx="511">
                  <c:v>0.27799608063394982</c:v>
                </c:pt>
                <c:pt idx="512">
                  <c:v>0.27893268366322377</c:v>
                </c:pt>
                <c:pt idx="513">
                  <c:v>0.2798724422234406</c:v>
                </c:pt>
                <c:pt idx="514">
                  <c:v>0.28081536694597264</c:v>
                </c:pt>
                <c:pt idx="515">
                  <c:v>0.2817614684980107</c:v>
                </c:pt>
                <c:pt idx="516">
                  <c:v>0.28271075758268455</c:v>
                </c:pt>
                <c:pt idx="517">
                  <c:v>0.2836632449391841</c:v>
                </c:pt>
                <c:pt idx="518">
                  <c:v>0.28461894134288107</c:v>
                </c:pt>
                <c:pt idx="519">
                  <c:v>0.28557785760545062</c:v>
                </c:pt>
                <c:pt idx="520">
                  <c:v>0.28654000457499379</c:v>
                </c:pt>
                <c:pt idx="521">
                  <c:v>0.28750539313616019</c:v>
                </c:pt>
                <c:pt idx="522">
                  <c:v>0.28847403421027124</c:v>
                </c:pt>
                <c:pt idx="523">
                  <c:v>0.2894459387554435</c:v>
                </c:pt>
                <c:pt idx="524">
                  <c:v>0.29042111776671292</c:v>
                </c:pt>
                <c:pt idx="525">
                  <c:v>0.29139958227615897</c:v>
                </c:pt>
                <c:pt idx="526">
                  <c:v>0.29238134335302962</c:v>
                </c:pt>
                <c:pt idx="527">
                  <c:v>0.29336641210386649</c:v>
                </c:pt>
                <c:pt idx="528">
                  <c:v>0.29435479967263051</c:v>
                </c:pt>
                <c:pt idx="529">
                  <c:v>0.29534651724082789</c:v>
                </c:pt>
                <c:pt idx="530">
                  <c:v>0.29634157602763689</c:v>
                </c:pt>
                <c:pt idx="531">
                  <c:v>0.29733998729003441</c:v>
                </c:pt>
                <c:pt idx="532">
                  <c:v>0.29834176232292353</c:v>
                </c:pt>
                <c:pt idx="533">
                  <c:v>0.29934691245926126</c:v>
                </c:pt>
                <c:pt idx="534">
                  <c:v>0.3003554490701868</c:v>
                </c:pt>
                <c:pt idx="535">
                  <c:v>0.30136738356515003</c:v>
                </c:pt>
                <c:pt idx="536">
                  <c:v>0.3023827273920407</c:v>
                </c:pt>
                <c:pt idx="537">
                  <c:v>0.30340149203731792</c:v>
                </c:pt>
                <c:pt idx="538">
                  <c:v>0.30442368902614009</c:v>
                </c:pt>
                <c:pt idx="539">
                  <c:v>0.30544932992249524</c:v>
                </c:pt>
                <c:pt idx="540">
                  <c:v>0.30647842632933203</c:v>
                </c:pt>
                <c:pt idx="541">
                  <c:v>0.30751098988869074</c:v>
                </c:pt>
                <c:pt idx="542">
                  <c:v>0.30854703228183522</c:v>
                </c:pt>
                <c:pt idx="543">
                  <c:v>0.30958656522938482</c:v>
                </c:pt>
                <c:pt idx="544">
                  <c:v>0.31062960049144722</c:v>
                </c:pt>
                <c:pt idx="545">
                  <c:v>0.31167614986775133</c:v>
                </c:pt>
                <c:pt idx="546">
                  <c:v>0.31272622519778071</c:v>
                </c:pt>
                <c:pt idx="547">
                  <c:v>0.31377983836090773</c:v>
                </c:pt>
                <c:pt idx="548">
                  <c:v>0.31483700127652769</c:v>
                </c:pt>
                <c:pt idx="549">
                  <c:v>0.3158977259041939</c:v>
                </c:pt>
                <c:pt idx="550">
                  <c:v>0.31696202424375286</c:v>
                </c:pt>
                <c:pt idx="551">
                  <c:v>0.31802990833548</c:v>
                </c:pt>
                <c:pt idx="552">
                  <c:v>0.319101390260216</c:v>
                </c:pt>
                <c:pt idx="553">
                  <c:v>0.32017648213950323</c:v>
                </c:pt>
                <c:pt idx="554">
                  <c:v>0.32125519613572318</c:v>
                </c:pt>
                <c:pt idx="555">
                  <c:v>0.32233754445223384</c:v>
                </c:pt>
                <c:pt idx="556">
                  <c:v>0.32342353933350776</c:v>
                </c:pt>
                <c:pt idx="557">
                  <c:v>0.32451319306527071</c:v>
                </c:pt>
                <c:pt idx="558">
                  <c:v>0.32560651797464057</c:v>
                </c:pt>
                <c:pt idx="559">
                  <c:v>0.32670352643026679</c:v>
                </c:pt>
                <c:pt idx="560">
                  <c:v>0.32780423084247029</c:v>
                </c:pt>
                <c:pt idx="561">
                  <c:v>0.3289086436633839</c:v>
                </c:pt>
                <c:pt idx="562">
                  <c:v>0.33001677738709329</c:v>
                </c:pt>
                <c:pt idx="563">
                  <c:v>0.33112864454977814</c:v>
                </c:pt>
                <c:pt idx="564">
                  <c:v>0.33224425772985411</c:v>
                </c:pt>
                <c:pt idx="565">
                  <c:v>0.3333636295481151</c:v>
                </c:pt>
                <c:pt idx="566">
                  <c:v>0.33448677266787602</c:v>
                </c:pt>
                <c:pt idx="567">
                  <c:v>0.33561369979511602</c:v>
                </c:pt>
                <c:pt idx="568">
                  <c:v>0.33674442367862228</c:v>
                </c:pt>
                <c:pt idx="569">
                  <c:v>0.33787895711013421</c:v>
                </c:pt>
                <c:pt idx="570">
                  <c:v>0.33901731292448817</c:v>
                </c:pt>
                <c:pt idx="571">
                  <c:v>0.34015950399976269</c:v>
                </c:pt>
                <c:pt idx="572">
                  <c:v>0.34130554325742407</c:v>
                </c:pt>
                <c:pt idx="573">
                  <c:v>0.34245544366247266</c:v>
                </c:pt>
                <c:pt idx="574">
                  <c:v>0.34360921822358947</c:v>
                </c:pt>
                <c:pt idx="575">
                  <c:v>0.34476687999328337</c:v>
                </c:pt>
                <c:pt idx="576">
                  <c:v>0.34592844206803874</c:v>
                </c:pt>
                <c:pt idx="577">
                  <c:v>0.34709391758846364</c:v>
                </c:pt>
                <c:pt idx="578">
                  <c:v>0.34826331973943847</c:v>
                </c:pt>
                <c:pt idx="579">
                  <c:v>0.34943666175026511</c:v>
                </c:pt>
                <c:pt idx="580">
                  <c:v>0.3506139568948165</c:v>
                </c:pt>
                <c:pt idx="581">
                  <c:v>0.35179521849168705</c:v>
                </c:pt>
                <c:pt idx="582">
                  <c:v>0.35298045990434301</c:v>
                </c:pt>
                <c:pt idx="583">
                  <c:v>0.35416969454127389</c:v>
                </c:pt>
                <c:pt idx="584">
                  <c:v>0.35536293585614398</c:v>
                </c:pt>
                <c:pt idx="585">
                  <c:v>0.35656019734794464</c:v>
                </c:pt>
                <c:pt idx="586">
                  <c:v>0.35776149256114709</c:v>
                </c:pt>
                <c:pt idx="587">
                  <c:v>0.35896683508585536</c:v>
                </c:pt>
                <c:pt idx="588">
                  <c:v>0.36017623855796038</c:v>
                </c:pt>
                <c:pt idx="589">
                  <c:v>0.36138971665929404</c:v>
                </c:pt>
                <c:pt idx="590">
                  <c:v>0.3626072831177839</c:v>
                </c:pt>
                <c:pt idx="591">
                  <c:v>0.36382895170760876</c:v>
                </c:pt>
                <c:pt idx="592">
                  <c:v>0.36505473624935419</c:v>
                </c:pt>
                <c:pt idx="593">
                  <c:v>0.36628465061016907</c:v>
                </c:pt>
                <c:pt idx="594">
                  <c:v>0.36751870870392239</c:v>
                </c:pt>
                <c:pt idx="595">
                  <c:v>0.36875692449136072</c:v>
                </c:pt>
                <c:pt idx="596">
                  <c:v>0.36999931198026609</c:v>
                </c:pt>
                <c:pt idx="597">
                  <c:v>0.37124588522561447</c:v>
                </c:pt>
                <c:pt idx="598">
                  <c:v>0.37249665832973472</c:v>
                </c:pt>
                <c:pt idx="599">
                  <c:v>0.37375164544246831</c:v>
                </c:pt>
                <c:pt idx="600">
                  <c:v>0.37501086076132911</c:v>
                </c:pt>
                <c:pt idx="601">
                  <c:v>0.37627431853166426</c:v>
                </c:pt>
                <c:pt idx="602">
                  <c:v>0.37754203304681527</c:v>
                </c:pt>
                <c:pt idx="603">
                  <c:v>0.37881401864827957</c:v>
                </c:pt>
                <c:pt idx="604">
                  <c:v>0.38009028972587289</c:v>
                </c:pt>
                <c:pt idx="605">
                  <c:v>0.38137086071789206</c:v>
                </c:pt>
                <c:pt idx="606">
                  <c:v>0.38265574611127828</c:v>
                </c:pt>
                <c:pt idx="607">
                  <c:v>0.38394496044178111</c:v>
                </c:pt>
                <c:pt idx="608">
                  <c:v>0.3852385182941227</c:v>
                </c:pt>
                <c:pt idx="609">
                  <c:v>0.38653643430216306</c:v>
                </c:pt>
                <c:pt idx="610">
                  <c:v>0.38783872314906537</c:v>
                </c:pt>
                <c:pt idx="611">
                  <c:v>0.3891453995674623</c:v>
                </c:pt>
                <c:pt idx="612">
                  <c:v>0.39045647833962249</c:v>
                </c:pt>
                <c:pt idx="613">
                  <c:v>0.3917719742976179</c:v>
                </c:pt>
                <c:pt idx="614">
                  <c:v>0.39309190232349156</c:v>
                </c:pt>
                <c:pt idx="615">
                  <c:v>0.39441627734942591</c:v>
                </c:pt>
                <c:pt idx="616">
                  <c:v>0.39574511435791182</c:v>
                </c:pt>
                <c:pt idx="617">
                  <c:v>0.39707842838191793</c:v>
                </c:pt>
                <c:pt idx="618">
                  <c:v>0.39841623450506086</c:v>
                </c:pt>
                <c:pt idx="619">
                  <c:v>0.39975854786177584</c:v>
                </c:pt>
                <c:pt idx="620">
                  <c:v>0.40110538363748771</c:v>
                </c:pt>
                <c:pt idx="621">
                  <c:v>0.40245675706878303</c:v>
                </c:pt>
                <c:pt idx="622">
                  <c:v>0.40381268344358229</c:v>
                </c:pt>
                <c:pt idx="623">
                  <c:v>0.40517317810131276</c:v>
                </c:pt>
                <c:pt idx="624">
                  <c:v>0.40653825643308222</c:v>
                </c:pt>
                <c:pt idx="625">
                  <c:v>0.40790793388185298</c:v>
                </c:pt>
                <c:pt idx="626">
                  <c:v>0.40928222594261654</c:v>
                </c:pt>
                <c:pt idx="627">
                  <c:v>0.41066114816256893</c:v>
                </c:pt>
                <c:pt idx="628">
                  <c:v>0.41204471614128668</c:v>
                </c:pt>
                <c:pt idx="629">
                  <c:v>0.41343294553090321</c:v>
                </c:pt>
                <c:pt idx="630">
                  <c:v>0.4148258520362858</c:v>
                </c:pt>
                <c:pt idx="631">
                  <c:v>0.41622345141521344</c:v>
                </c:pt>
                <c:pt idx="632">
                  <c:v>0.41762575947855501</c:v>
                </c:pt>
                <c:pt idx="633">
                  <c:v>0.41903279209044814</c:v>
                </c:pt>
                <c:pt idx="634">
                  <c:v>0.42044456516847872</c:v>
                </c:pt>
                <c:pt idx="635">
                  <c:v>0.4218610946838609</c:v>
                </c:pt>
                <c:pt idx="636">
                  <c:v>0.42328239666161788</c:v>
                </c:pt>
                <c:pt idx="637">
                  <c:v>0.42470848718076309</c:v>
                </c:pt>
                <c:pt idx="638">
                  <c:v>0.42613938237448218</c:v>
                </c:pt>
                <c:pt idx="639">
                  <c:v>0.42757509843031538</c:v>
                </c:pt>
                <c:pt idx="640">
                  <c:v>0.42901565159034089</c:v>
                </c:pt>
                <c:pt idx="641">
                  <c:v>0.43046105815135832</c:v>
                </c:pt>
                <c:pt idx="642">
                  <c:v>0.43191133446507335</c:v>
                </c:pt>
                <c:pt idx="643">
                  <c:v>0.43336649693828244</c:v>
                </c:pt>
                <c:pt idx="644">
                  <c:v>0.43482656203305869</c:v>
                </c:pt>
                <c:pt idx="645">
                  <c:v>0.43629154626693784</c:v>
                </c:pt>
                <c:pt idx="646">
                  <c:v>0.4377614662131053</c:v>
                </c:pt>
                <c:pt idx="647">
                  <c:v>0.43923633850058358</c:v>
                </c:pt>
                <c:pt idx="648">
                  <c:v>0.44071617981442041</c:v>
                </c:pt>
                <c:pt idx="649">
                  <c:v>0.44220100689587755</c:v>
                </c:pt>
                <c:pt idx="650">
                  <c:v>0.44369083654261998</c:v>
                </c:pt>
                <c:pt idx="651">
                  <c:v>0.44518568560890626</c:v>
                </c:pt>
                <c:pt idx="652">
                  <c:v>0.44668557100577894</c:v>
                </c:pt>
                <c:pt idx="653">
                  <c:v>0.4481905097012559</c:v>
                </c:pt>
                <c:pt idx="654">
                  <c:v>0.44970051872052247</c:v>
                </c:pt>
                <c:pt idx="655">
                  <c:v>0.45121561514612391</c:v>
                </c:pt>
                <c:pt idx="656">
                  <c:v>0.45273581611815861</c:v>
                </c:pt>
                <c:pt idx="657">
                  <c:v>0.45426113883447211</c:v>
                </c:pt>
                <c:pt idx="658">
                  <c:v>0.45579160055085155</c:v>
                </c:pt>
                <c:pt idx="659">
                  <c:v>0.45732721858122105</c:v>
                </c:pt>
                <c:pt idx="660">
                  <c:v>0.45886801029783741</c:v>
                </c:pt>
                <c:pt idx="661">
                  <c:v>0.46041399313148668</c:v>
                </c:pt>
                <c:pt idx="662">
                  <c:v>0.4619651845716814</c:v>
                </c:pt>
                <c:pt idx="663">
                  <c:v>0.46352160216685845</c:v>
                </c:pt>
                <c:pt idx="664">
                  <c:v>0.46508326352457752</c:v>
                </c:pt>
                <c:pt idx="665">
                  <c:v>0.46665018631172034</c:v>
                </c:pt>
                <c:pt idx="666">
                  <c:v>0.46822238825469059</c:v>
                </c:pt>
                <c:pt idx="667">
                  <c:v>0.46979988713961429</c:v>
                </c:pt>
                <c:pt idx="668">
                  <c:v>0.47138270081254124</c:v>
                </c:pt>
                <c:pt idx="669">
                  <c:v>0.47297084717964666</c:v>
                </c:pt>
                <c:pt idx="670">
                  <c:v>0.47456434420743399</c:v>
                </c:pt>
                <c:pt idx="671">
                  <c:v>0.47616320992293792</c:v>
                </c:pt>
                <c:pt idx="672">
                  <c:v>0.47776746241392848</c:v>
                </c:pt>
                <c:pt idx="673">
                  <c:v>0.47937711982911563</c:v>
                </c:pt>
                <c:pt idx="674">
                  <c:v>0.48099220037835461</c:v>
                </c:pt>
                <c:pt idx="675">
                  <c:v>0.48261272233285185</c:v>
                </c:pt>
                <c:pt idx="676">
                  <c:v>0.48423870402537178</c:v>
                </c:pt>
                <c:pt idx="677">
                  <c:v>0.48587016385044407</c:v>
                </c:pt>
                <c:pt idx="678">
                  <c:v>0.48750712026457194</c:v>
                </c:pt>
                <c:pt idx="679">
                  <c:v>0.48914959178644074</c:v>
                </c:pt>
                <c:pt idx="680">
                  <c:v>0.49079759699712766</c:v>
                </c:pt>
                <c:pt idx="681">
                  <c:v>0.49245115454031174</c:v>
                </c:pt>
                <c:pt idx="682">
                  <c:v>0.49411028312248489</c:v>
                </c:pt>
                <c:pt idx="683">
                  <c:v>0.49577500151316356</c:v>
                </c:pt>
                <c:pt idx="684">
                  <c:v>0.49744532854510093</c:v>
                </c:pt>
                <c:pt idx="685">
                  <c:v>0.49912128311450005</c:v>
                </c:pt>
                <c:pt idx="686">
                  <c:v>0.50080288418122765</c:v>
                </c:pt>
                <c:pt idx="687">
                  <c:v>0.50249015076902859</c:v>
                </c:pt>
                <c:pt idx="688">
                  <c:v>0.5041831019657409</c:v>
                </c:pt>
                <c:pt idx="689">
                  <c:v>0.50588175692351223</c:v>
                </c:pt>
                <c:pt idx="690">
                  <c:v>0.50758613485901583</c:v>
                </c:pt>
                <c:pt idx="691">
                  <c:v>0.50929625505366849</c:v>
                </c:pt>
                <c:pt idx="692">
                  <c:v>0.51101213685384839</c:v>
                </c:pt>
                <c:pt idx="693">
                  <c:v>0.5127337996711141</c:v>
                </c:pt>
                <c:pt idx="694">
                  <c:v>0.51446126298242401</c:v>
                </c:pt>
                <c:pt idx="695">
                  <c:v>0.51619454633035688</c:v>
                </c:pt>
                <c:pt idx="696">
                  <c:v>0.51793366932333285</c:v>
                </c:pt>
                <c:pt idx="697">
                  <c:v>0.51967865163583515</c:v>
                </c:pt>
                <c:pt idx="698">
                  <c:v>0.52142951300863283</c:v>
                </c:pt>
                <c:pt idx="699">
                  <c:v>0.52318627324900391</c:v>
                </c:pt>
                <c:pt idx="700">
                  <c:v>0.52494895223095972</c:v>
                </c:pt>
                <c:pt idx="701">
                  <c:v>0.52671756989546958</c:v>
                </c:pt>
                <c:pt idx="702">
                  <c:v>0.52849214625068619</c:v>
                </c:pt>
                <c:pt idx="703">
                  <c:v>0.53027270137217242</c:v>
                </c:pt>
                <c:pt idx="704">
                  <c:v>0.53205925540312804</c:v>
                </c:pt>
                <c:pt idx="705">
                  <c:v>0.53385182855461777</c:v>
                </c:pt>
                <c:pt idx="706">
                  <c:v>0.53565044110579996</c:v>
                </c:pt>
                <c:pt idx="707">
                  <c:v>0.53745511340415586</c:v>
                </c:pt>
                <c:pt idx="708">
                  <c:v>0.53926586586572001</c:v>
                </c:pt>
                <c:pt idx="709">
                  <c:v>0.54108271897531091</c:v>
                </c:pt>
                <c:pt idx="710">
                  <c:v>0.54290569328676297</c:v>
                </c:pt>
                <c:pt idx="711">
                  <c:v>0.54473480942315911</c:v>
                </c:pt>
                <c:pt idx="712">
                  <c:v>0.54657008807706398</c:v>
                </c:pt>
                <c:pt idx="713">
                  <c:v>0.54841155001075781</c:v>
                </c:pt>
                <c:pt idx="714">
                  <c:v>0.55025921605647166</c:v>
                </c:pt>
                <c:pt idx="715">
                  <c:v>0.55211310711662298</c:v>
                </c:pt>
                <c:pt idx="716">
                  <c:v>0.55397324416405203</c:v>
                </c:pt>
                <c:pt idx="717">
                  <c:v>0.55583964824225907</c:v>
                </c:pt>
                <c:pt idx="718">
                  <c:v>0.55771234046564244</c:v>
                </c:pt>
                <c:pt idx="719">
                  <c:v>0.5595913420197377</c:v>
                </c:pt>
                <c:pt idx="720">
                  <c:v>0.56147667416145697</c:v>
                </c:pt>
                <c:pt idx="721">
                  <c:v>0.5633683582193294</c:v>
                </c:pt>
                <c:pt idx="722">
                  <c:v>0.56526641559374291</c:v>
                </c:pt>
                <c:pt idx="723">
                  <c:v>0.56717086775718561</c:v>
                </c:pt>
                <c:pt idx="724">
                  <c:v>0.56908173625448932</c:v>
                </c:pt>
                <c:pt idx="725">
                  <c:v>0.57099904270307289</c:v>
                </c:pt>
                <c:pt idx="726">
                  <c:v>0.57292280879318702</c:v>
                </c:pt>
                <c:pt idx="727">
                  <c:v>0.57485305628815941</c:v>
                </c:pt>
                <c:pt idx="728">
                  <c:v>0.57678980702464122</c:v>
                </c:pt>
                <c:pt idx="729">
                  <c:v>0.57873308291285397</c:v>
                </c:pt>
                <c:pt idx="730">
                  <c:v>0.58068290593683736</c:v>
                </c:pt>
                <c:pt idx="731">
                  <c:v>0.58263929815469806</c:v>
                </c:pt>
                <c:pt idx="732">
                  <c:v>0.58460228169885919</c:v>
                </c:pt>
                <c:pt idx="733">
                  <c:v>0.58657187877631078</c:v>
                </c:pt>
                <c:pt idx="734">
                  <c:v>0.58854811166886078</c:v>
                </c:pt>
                <c:pt idx="735">
                  <c:v>0.59053100273338754</c:v>
                </c:pt>
                <c:pt idx="736">
                  <c:v>0.59252057440209227</c:v>
                </c:pt>
                <c:pt idx="737">
                  <c:v>0.59451684918275316</c:v>
                </c:pt>
                <c:pt idx="738">
                  <c:v>0.59651984965897986</c:v>
                </c:pt>
                <c:pt idx="739">
                  <c:v>0.59852959849046894</c:v>
                </c:pt>
                <c:pt idx="740">
                  <c:v>0.60054611841326033</c:v>
                </c:pt>
                <c:pt idx="741">
                  <c:v>0.60256943223999448</c:v>
                </c:pt>
                <c:pt idx="742">
                  <c:v>0.60459956286017036</c:v>
                </c:pt>
                <c:pt idx="743">
                  <c:v>0.60663653324040445</c:v>
                </c:pt>
                <c:pt idx="744">
                  <c:v>0.60868036642469081</c:v>
                </c:pt>
                <c:pt idx="745">
                  <c:v>0.61073108553466127</c:v>
                </c:pt>
                <c:pt idx="746">
                  <c:v>0.61278871376984756</c:v>
                </c:pt>
                <c:pt idx="747">
                  <c:v>0.61485327440794324</c:v>
                </c:pt>
                <c:pt idx="748">
                  <c:v>0.61692479080506746</c:v>
                </c:pt>
                <c:pt idx="749">
                  <c:v>0.61900328639602886</c:v>
                </c:pt>
                <c:pt idx="750">
                  <c:v>0.62108878469459095</c:v>
                </c:pt>
                <c:pt idx="751">
                  <c:v>0.62318130929373805</c:v>
                </c:pt>
                <c:pt idx="752">
                  <c:v>0.62528088386594205</c:v>
                </c:pt>
                <c:pt idx="753">
                  <c:v>0.62738753216343035</c:v>
                </c:pt>
                <c:pt idx="754">
                  <c:v>0.62950127801845446</c:v>
                </c:pt>
                <c:pt idx="755">
                  <c:v>0.63162214534355987</c:v>
                </c:pt>
                <c:pt idx="756">
                  <c:v>0.63375015813185609</c:v>
                </c:pt>
                <c:pt idx="757">
                  <c:v>0.63588534045728862</c:v>
                </c:pt>
                <c:pt idx="758">
                  <c:v>0.63802771647491097</c:v>
                </c:pt>
                <c:pt idx="759">
                  <c:v>0.640177310421158</c:v>
                </c:pt>
                <c:pt idx="760">
                  <c:v>0.64233414661412003</c:v>
                </c:pt>
                <c:pt idx="761">
                  <c:v>0.64449824945381817</c:v>
                </c:pt>
                <c:pt idx="762">
                  <c:v>0.64666964342248001</c:v>
                </c:pt>
                <c:pt idx="763">
                  <c:v>0.64884835308481703</c:v>
                </c:pt>
                <c:pt idx="764">
                  <c:v>0.65103440308830196</c:v>
                </c:pt>
                <c:pt idx="765">
                  <c:v>0.6532278181634481</c:v>
                </c:pt>
                <c:pt idx="766">
                  <c:v>0.65542862312408889</c:v>
                </c:pt>
                <c:pt idx="767">
                  <c:v>0.65763684286765856</c:v>
                </c:pt>
                <c:pt idx="768">
                  <c:v>0.65985250237547388</c:v>
                </c:pt>
                <c:pt idx="769">
                  <c:v>0.66207562671301678</c:v>
                </c:pt>
                <c:pt idx="770">
                  <c:v>0.66430624103021774</c:v>
                </c:pt>
                <c:pt idx="771">
                  <c:v>0.66654437056174076</c:v>
                </c:pt>
                <c:pt idx="772">
                  <c:v>0.66879004062726821</c:v>
                </c:pt>
                <c:pt idx="773">
                  <c:v>0.67104327663178776</c:v>
                </c:pt>
                <c:pt idx="774">
                  <c:v>0.67330410406587959</c:v>
                </c:pt>
                <c:pt idx="775">
                  <c:v>0.67557254850600479</c:v>
                </c:pt>
                <c:pt idx="776">
                  <c:v>0.67784863561479469</c:v>
                </c:pt>
                <c:pt idx="777">
                  <c:v>0.68013239114134105</c:v>
                </c:pt>
                <c:pt idx="778">
                  <c:v>0.68242384092148778</c:v>
                </c:pt>
                <c:pt idx="779">
                  <c:v>0.68472301087812271</c:v>
                </c:pt>
                <c:pt idx="780">
                  <c:v>0.68702992702147103</c:v>
                </c:pt>
                <c:pt idx="781">
                  <c:v>0.68934461544938974</c:v>
                </c:pt>
                <c:pt idx="782">
                  <c:v>0.69166710234766271</c:v>
                </c:pt>
                <c:pt idx="783">
                  <c:v>0.6939974139902968</c:v>
                </c:pt>
                <c:pt idx="784">
                  <c:v>0.69633557673981938</c:v>
                </c:pt>
                <c:pt idx="785">
                  <c:v>0.69868161704757648</c:v>
                </c:pt>
                <c:pt idx="786">
                  <c:v>0.70103556145403179</c:v>
                </c:pt>
                <c:pt idx="787">
                  <c:v>0.70339743658906717</c:v>
                </c:pt>
                <c:pt idx="788">
                  <c:v>0.70576726917228383</c:v>
                </c:pt>
                <c:pt idx="789">
                  <c:v>0.7081450860133045</c:v>
                </c:pt>
                <c:pt idx="790">
                  <c:v>0.71053091401207713</c:v>
                </c:pt>
                <c:pt idx="791">
                  <c:v>0.71292478015917859</c:v>
                </c:pt>
                <c:pt idx="792">
                  <c:v>0.71532671153612049</c:v>
                </c:pt>
                <c:pt idx="793">
                  <c:v>0.71773673531565529</c:v>
                </c:pt>
                <c:pt idx="794">
                  <c:v>0.72015487876208395</c:v>
                </c:pt>
                <c:pt idx="795">
                  <c:v>0.72258116923156401</c:v>
                </c:pt>
                <c:pt idx="796">
                  <c:v>0.72501563417241954</c:v>
                </c:pt>
                <c:pt idx="797">
                  <c:v>0.72745830112545118</c:v>
                </c:pt>
                <c:pt idx="798">
                  <c:v>0.72990919772424789</c:v>
                </c:pt>
                <c:pt idx="799">
                  <c:v>0.73236835169549974</c:v>
                </c:pt>
                <c:pt idx="800">
                  <c:v>0.7348357908593115</c:v>
                </c:pt>
                <c:pt idx="801">
                  <c:v>0.73731154312951708</c:v>
                </c:pt>
                <c:pt idx="802">
                  <c:v>0.7397956365139956</c:v>
                </c:pt>
                <c:pt idx="803">
                  <c:v>0.74228809911498828</c:v>
                </c:pt>
                <c:pt idx="804">
                  <c:v>0.74478895912941612</c:v>
                </c:pt>
                <c:pt idx="805">
                  <c:v>0.74729824484919904</c:v>
                </c:pt>
                <c:pt idx="806">
                  <c:v>0.74981598466157606</c:v>
                </c:pt>
                <c:pt idx="807">
                  <c:v>0.75234220704942611</c:v>
                </c:pt>
                <c:pt idx="808">
                  <c:v>0.75487694059159061</c:v>
                </c:pt>
                <c:pt idx="809">
                  <c:v>0.75742021396319648</c:v>
                </c:pt>
                <c:pt idx="810">
                  <c:v>0.75997205593598083</c:v>
                </c:pt>
                <c:pt idx="811">
                  <c:v>0.76253249537861612</c:v>
                </c:pt>
                <c:pt idx="812">
                  <c:v>0.76510156125703699</c:v>
                </c:pt>
                <c:pt idx="813">
                  <c:v>0.76767928263476803</c:v>
                </c:pt>
                <c:pt idx="814">
                  <c:v>0.77026568867325218</c:v>
                </c:pt>
                <c:pt idx="815">
                  <c:v>0.77286080863218098</c:v>
                </c:pt>
                <c:pt idx="816">
                  <c:v>0.77546467186982548</c:v>
                </c:pt>
                <c:pt idx="817">
                  <c:v>0.77807730784336837</c:v>
                </c:pt>
                <c:pt idx="818">
                  <c:v>0.78069874610923728</c:v>
                </c:pt>
                <c:pt idx="819">
                  <c:v>0.78332901632343899</c:v>
                </c:pt>
                <c:pt idx="820">
                  <c:v>0.78596814824189498</c:v>
                </c:pt>
                <c:pt idx="821">
                  <c:v>0.78861617172077814</c:v>
                </c:pt>
                <c:pt idx="822">
                  <c:v>0.79127311671685052</c:v>
                </c:pt>
                <c:pt idx="823">
                  <c:v>0.79393901328780214</c:v>
                </c:pt>
                <c:pt idx="824">
                  <c:v>0.79661389159259111</c:v>
                </c:pt>
                <c:pt idx="825">
                  <c:v>0.7992977818917848</c:v>
                </c:pt>
                <c:pt idx="826">
                  <c:v>0.80199071454790216</c:v>
                </c:pt>
                <c:pt idx="827">
                  <c:v>0.80469272002575709</c:v>
                </c:pt>
                <c:pt idx="828">
                  <c:v>0.80740382889280338</c:v>
                </c:pt>
                <c:pt idx="829">
                  <c:v>0.81012407181948021</c:v>
                </c:pt>
                <c:pt idx="830">
                  <c:v>0.81285347957955922</c:v>
                </c:pt>
                <c:pt idx="831">
                  <c:v>0.8155920830504928</c:v>
                </c:pt>
                <c:pt idx="832">
                  <c:v>0.81833991321376331</c:v>
                </c:pt>
                <c:pt idx="833">
                  <c:v>0.82109700115523332</c:v>
                </c:pt>
                <c:pt idx="834">
                  <c:v>0.8238633780654977</c:v>
                </c:pt>
                <c:pt idx="835">
                  <c:v>0.82663907524023617</c:v>
                </c:pt>
                <c:pt idx="836">
                  <c:v>0.82942412408056743</c:v>
                </c:pt>
                <c:pt idx="837">
                  <c:v>0.83221855609340445</c:v>
                </c:pt>
                <c:pt idx="838">
                  <c:v>0.83502240289181096</c:v>
                </c:pt>
                <c:pt idx="839">
                  <c:v>0.83783569619535891</c:v>
                </c:pt>
                <c:pt idx="840">
                  <c:v>0.84065846783048748</c:v>
                </c:pt>
                <c:pt idx="841">
                  <c:v>0.8434907497308628</c:v>
                </c:pt>
                <c:pt idx="842">
                  <c:v>0.84633257393773975</c:v>
                </c:pt>
                <c:pt idx="843">
                  <c:v>0.84918397260032397</c:v>
                </c:pt>
                <c:pt idx="844">
                  <c:v>0.85204497797613576</c:v>
                </c:pt>
                <c:pt idx="845">
                  <c:v>0.85491562243137498</c:v>
                </c:pt>
                <c:pt idx="846">
                  <c:v>0.85779593844128732</c:v>
                </c:pt>
                <c:pt idx="847">
                  <c:v>0.86068595859053143</c:v>
                </c:pt>
                <c:pt idx="848">
                  <c:v>0.86358571557354769</c:v>
                </c:pt>
                <c:pt idx="849">
                  <c:v>0.86649524219492813</c:v>
                </c:pt>
                <c:pt idx="850">
                  <c:v>0.86941457136978739</c:v>
                </c:pt>
                <c:pt idx="851">
                  <c:v>0.8723437361241354</c:v>
                </c:pt>
                <c:pt idx="852">
                  <c:v>0.87528276959525053</c:v>
                </c:pt>
                <c:pt idx="853">
                  <c:v>0.87823170503205494</c:v>
                </c:pt>
                <c:pt idx="854">
                  <c:v>0.88119057579549043</c:v>
                </c:pt>
                <c:pt idx="855">
                  <c:v>0.88415941535889586</c:v>
                </c:pt>
                <c:pt idx="856">
                  <c:v>0.88713825730838591</c:v>
                </c:pt>
                <c:pt idx="857">
                  <c:v>0.89012713534323096</c:v>
                </c:pt>
                <c:pt idx="858">
                  <c:v>0.89312608327623855</c:v>
                </c:pt>
                <c:pt idx="859">
                  <c:v>0.89613513503413567</c:v>
                </c:pt>
                <c:pt idx="860">
                  <c:v>0.89915432465795253</c:v>
                </c:pt>
                <c:pt idx="861">
                  <c:v>0.90218368630340784</c:v>
                </c:pt>
                <c:pt idx="862">
                  <c:v>0.90522325424129524</c:v>
                </c:pt>
                <c:pt idx="863">
                  <c:v>0.90827306285787068</c:v>
                </c:pt>
                <c:pt idx="864">
                  <c:v>0.91133314665524168</c:v>
                </c:pt>
                <c:pt idx="865">
                  <c:v>0.91440354025175774</c:v>
                </c:pt>
                <c:pt idx="866">
                  <c:v>0.91748427838240176</c:v>
                </c:pt>
                <c:pt idx="867">
                  <c:v>0.92057539589918314</c:v>
                </c:pt>
                <c:pt idx="868">
                  <c:v>0.92367692777153187</c:v>
                </c:pt>
                <c:pt idx="869">
                  <c:v>0.92678890908669442</c:v>
                </c:pt>
                <c:pt idx="870">
                  <c:v>0.92991137505013033</c:v>
                </c:pt>
                <c:pt idx="871">
                  <c:v>0.9330443609859107</c:v>
                </c:pt>
                <c:pt idx="872">
                  <c:v>0.93618790233711802</c:v>
                </c:pt>
                <c:pt idx="873">
                  <c:v>0.93934203466624655</c:v>
                </c:pt>
                <c:pt idx="874">
                  <c:v>0.94250679365560519</c:v>
                </c:pt>
                <c:pt idx="875">
                  <c:v>0.94568221510772077</c:v>
                </c:pt>
                <c:pt idx="876">
                  <c:v>0.94886833494574341</c:v>
                </c:pt>
                <c:pt idx="877">
                  <c:v>0.95206518921385275</c:v>
                </c:pt>
                <c:pt idx="878">
                  <c:v>0.95527281407766551</c:v>
                </c:pt>
                <c:pt idx="879">
                  <c:v>0.95849124582464507</c:v>
                </c:pt>
                <c:pt idx="880">
                  <c:v>0.96172052086451154</c:v>
                </c:pt>
                <c:pt idx="881">
                  <c:v>0.96496067572965394</c:v>
                </c:pt>
                <c:pt idx="882">
                  <c:v>0.96821174707554347</c:v>
                </c:pt>
                <c:pt idx="883">
                  <c:v>0.97147377168114801</c:v>
                </c:pt>
                <c:pt idx="884">
                  <c:v>0.97474678644934842</c:v>
                </c:pt>
                <c:pt idx="885">
                  <c:v>0.97803082840735578</c:v>
                </c:pt>
                <c:pt idx="886">
                  <c:v>0.98132593470713059</c:v>
                </c:pt>
                <c:pt idx="887">
                  <c:v>0.98463214262580268</c:v>
                </c:pt>
                <c:pt idx="888">
                  <c:v>0.9879494895660933</c:v>
                </c:pt>
                <c:pt idx="889">
                  <c:v>0.99127801305673791</c:v>
                </c:pt>
                <c:pt idx="890">
                  <c:v>0.99461775075291103</c:v>
                </c:pt>
                <c:pt idx="891">
                  <c:v>0.99796874043665207</c:v>
                </c:pt>
                <c:pt idx="892">
                  <c:v>1.0013310200172927</c:v>
                </c:pt>
                <c:pt idx="893">
                  <c:v>1.0047046275318858</c:v>
                </c:pt>
                <c:pt idx="894">
                  <c:v>1.0080896011456362</c:v>
                </c:pt>
                <c:pt idx="895">
                  <c:v>1.0114859791523312</c:v>
                </c:pt>
                <c:pt idx="896">
                  <c:v>1.0148937999747751</c:v>
                </c:pt>
                <c:pt idx="897">
                  <c:v>1.0183131021652234</c:v>
                </c:pt>
                <c:pt idx="898">
                  <c:v>1.0217439244058188</c:v>
                </c:pt>
                <c:pt idx="899">
                  <c:v>1.0251863055090287</c:v>
                </c:pt>
                <c:pt idx="900">
                  <c:v>1.0286402844180849</c:v>
                </c:pt>
                <c:pt idx="901">
                  <c:v>1.0321059002074231</c:v>
                </c:pt>
                <c:pt idx="902">
                  <c:v>1.0355831920831264</c:v>
                </c:pt>
                <c:pt idx="903">
                  <c:v>1.0390721993833674</c:v>
                </c:pt>
                <c:pt idx="904">
                  <c:v>1.0425729615788542</c:v>
                </c:pt>
                <c:pt idx="905">
                  <c:v>1.0460855182732762</c:v>
                </c:pt>
                <c:pt idx="906">
                  <c:v>1.049609909203753</c:v>
                </c:pt>
                <c:pt idx="907">
                  <c:v>1.0531461742412829</c:v>
                </c:pt>
                <c:pt idx="908">
                  <c:v>1.056694353391195</c:v>
                </c:pt>
                <c:pt idx="909">
                  <c:v>1.060254486793601</c:v>
                </c:pt>
                <c:pt idx="910">
                  <c:v>1.0638266147238495</c:v>
                </c:pt>
                <c:pt idx="911">
                  <c:v>1.0674107775929822</c:v>
                </c:pt>
                <c:pt idx="912">
                  <c:v>1.0710070159481899</c:v>
                </c:pt>
                <c:pt idx="913">
                  <c:v>1.0746153704732724</c:v>
                </c:pt>
                <c:pt idx="914">
                  <c:v>1.078235881989098</c:v>
                </c:pt>
                <c:pt idx="915">
                  <c:v>1.0818685914540656</c:v>
                </c:pt>
                <c:pt idx="916">
                  <c:v>1.0855135399645679</c:v>
                </c:pt>
                <c:pt idx="917">
                  <c:v>1.0891707687554566</c:v>
                </c:pt>
                <c:pt idx="918">
                  <c:v>1.0928403192005085</c:v>
                </c:pt>
                <c:pt idx="919">
                  <c:v>1.0965222328128938</c:v>
                </c:pt>
                <c:pt idx="920">
                  <c:v>1.1002165512456457</c:v>
                </c:pt>
                <c:pt idx="921">
                  <c:v>1.1039233162921316</c:v>
                </c:pt>
                <c:pt idx="922">
                  <c:v>1.107642569886526</c:v>
                </c:pt>
                <c:pt idx="923">
                  <c:v>1.1113743541042844</c:v>
                </c:pt>
                <c:pt idx="924">
                  <c:v>1.1151187111626204</c:v>
                </c:pt>
                <c:pt idx="925">
                  <c:v>1.1188756834209819</c:v>
                </c:pt>
                <c:pt idx="926">
                  <c:v>1.1226453133815313</c:v>
                </c:pt>
                <c:pt idx="927">
                  <c:v>1.1264276436896261</c:v>
                </c:pt>
                <c:pt idx="928">
                  <c:v>1.1302227171343011</c:v>
                </c:pt>
                <c:pt idx="929">
                  <c:v>1.1340305766487526</c:v>
                </c:pt>
                <c:pt idx="930">
                  <c:v>1.1378512653108244</c:v>
                </c:pt>
                <c:pt idx="931">
                  <c:v>1.1416848263434944</c:v>
                </c:pt>
                <c:pt idx="932">
                  <c:v>1.1455313031153644</c:v>
                </c:pt>
                <c:pt idx="933">
                  <c:v>1.1493907391411504</c:v>
                </c:pt>
                <c:pt idx="934">
                  <c:v>1.1532631780821747</c:v>
                </c:pt>
                <c:pt idx="935">
                  <c:v>1.1571486637468598</c:v>
                </c:pt>
                <c:pt idx="936">
                  <c:v>1.1610472400912244</c:v>
                </c:pt>
                <c:pt idx="937">
                  <c:v>1.1649589512193805</c:v>
                </c:pt>
                <c:pt idx="938">
                  <c:v>1.1688838413840321</c:v>
                </c:pt>
                <c:pt idx="939">
                  <c:v>1.1728219549869761</c:v>
                </c:pt>
                <c:pt idx="940">
                  <c:v>1.1767733365796043</c:v>
                </c:pt>
                <c:pt idx="941">
                  <c:v>1.1807380308634079</c:v>
                </c:pt>
                <c:pt idx="942">
                  <c:v>1.184716082690483</c:v>
                </c:pt>
                <c:pt idx="943">
                  <c:v>1.1887075370640379</c:v>
                </c:pt>
                <c:pt idx="944">
                  <c:v>1.1927124391389017</c:v>
                </c:pt>
                <c:pt idx="945">
                  <c:v>1.1967308342220364</c:v>
                </c:pt>
                <c:pt idx="946">
                  <c:v>1.2007627677730486</c:v>
                </c:pt>
                <c:pt idx="947">
                  <c:v>1.2048082854047035</c:v>
                </c:pt>
                <c:pt idx="948">
                  <c:v>1.2088674328834417</c:v>
                </c:pt>
                <c:pt idx="949">
                  <c:v>1.2129402561298963</c:v>
                </c:pt>
                <c:pt idx="950">
                  <c:v>1.217026801219413</c:v>
                </c:pt>
                <c:pt idx="951">
                  <c:v>1.2211271143825708</c:v>
                </c:pt>
                <c:pt idx="952">
                  <c:v>1.2252412420057053</c:v>
                </c:pt>
                <c:pt idx="953">
                  <c:v>1.2293692306314332</c:v>
                </c:pt>
                <c:pt idx="954">
                  <c:v>1.2335111269591794</c:v>
                </c:pt>
                <c:pt idx="955">
                  <c:v>1.2376669778457043</c:v>
                </c:pt>
                <c:pt idx="956">
                  <c:v>1.2418368303056353</c:v>
                </c:pt>
                <c:pt idx="957">
                  <c:v>1.2460207315119971</c:v>
                </c:pt>
                <c:pt idx="958">
                  <c:v>1.2502187287967463</c:v>
                </c:pt>
                <c:pt idx="959">
                  <c:v>1.2544308696513071</c:v>
                </c:pt>
                <c:pt idx="960">
                  <c:v>1.2586572017271078</c:v>
                </c:pt>
                <c:pt idx="961">
                  <c:v>1.2628977728361204</c:v>
                </c:pt>
                <c:pt idx="962">
                  <c:v>1.2671526309514012</c:v>
                </c:pt>
                <c:pt idx="963">
                  <c:v>1.2714218242076336</c:v>
                </c:pt>
                <c:pt idx="964">
                  <c:v>1.2757054009016731</c:v>
                </c:pt>
                <c:pt idx="965">
                  <c:v>1.2800034094930925</c:v>
                </c:pt>
                <c:pt idx="966">
                  <c:v>1.2843158986047314</c:v>
                </c:pt>
                <c:pt idx="967">
                  <c:v>1.2886429170232456</c:v>
                </c:pt>
                <c:pt idx="968">
                  <c:v>1.2929845136996594</c:v>
                </c:pt>
                <c:pt idx="969">
                  <c:v>1.2973407377499184</c:v>
                </c:pt>
                <c:pt idx="970">
                  <c:v>1.3017116384554468</c:v>
                </c:pt>
                <c:pt idx="971">
                  <c:v>1.3060972652637035</c:v>
                </c:pt>
                <c:pt idx="972">
                  <c:v>1.3104976677887419</c:v>
                </c:pt>
                <c:pt idx="973">
                  <c:v>1.3149128958117713</c:v>
                </c:pt>
                <c:pt idx="974">
                  <c:v>1.3193429992817203</c:v>
                </c:pt>
                <c:pt idx="975">
                  <c:v>1.3237880283158012</c:v>
                </c:pt>
                <c:pt idx="976">
                  <c:v>1.3282480332000779</c:v>
                </c:pt>
                <c:pt idx="977">
                  <c:v>1.3327230643900336</c:v>
                </c:pt>
                <c:pt idx="978">
                  <c:v>1.3372131725111425</c:v>
                </c:pt>
                <c:pt idx="979">
                  <c:v>1.3417184083594424</c:v>
                </c:pt>
                <c:pt idx="980">
                  <c:v>1.3462388229021092</c:v>
                </c:pt>
                <c:pt idx="981">
                  <c:v>1.3507744672780333</c:v>
                </c:pt>
                <c:pt idx="982">
                  <c:v>1.3553253927983984</c:v>
                </c:pt>
                <c:pt idx="983">
                  <c:v>1.3598916509472618</c:v>
                </c:pt>
                <c:pt idx="984">
                  <c:v>1.3644732933821373</c:v>
                </c:pt>
                <c:pt idx="985">
                  <c:v>1.3690703719345787</c:v>
                </c:pt>
                <c:pt idx="986">
                  <c:v>1.373682938610767</c:v>
                </c:pt>
                <c:pt idx="987">
                  <c:v>1.3783110455920984</c:v>
                </c:pt>
                <c:pt idx="988">
                  <c:v>1.3829547452357747</c:v>
                </c:pt>
                <c:pt idx="989">
                  <c:v>1.3876140900753955</c:v>
                </c:pt>
                <c:pt idx="990">
                  <c:v>1.3922891328215525</c:v>
                </c:pt>
                <c:pt idx="991">
                  <c:v>1.3969799263624259</c:v>
                </c:pt>
                <c:pt idx="992">
                  <c:v>1.4016865237643827</c:v>
                </c:pt>
                <c:pt idx="993">
                  <c:v>1.4064089782725773</c:v>
                </c:pt>
                <c:pt idx="994">
                  <c:v>1.4111473433115529</c:v>
                </c:pt>
                <c:pt idx="995">
                  <c:v>1.4159016724858473</c:v>
                </c:pt>
                <c:pt idx="996">
                  <c:v>1.4206720195805982</c:v>
                </c:pt>
                <c:pt idx="997">
                  <c:v>1.425458438562152</c:v>
                </c:pt>
                <c:pt idx="998">
                  <c:v>1.4302609835786748</c:v>
                </c:pt>
                <c:pt idx="999">
                  <c:v>1.4350797089607639</c:v>
                </c:pt>
                <c:pt idx="1000">
                  <c:v>1.4399146692220637</c:v>
                </c:pt>
                <c:pt idx="1001">
                  <c:v>1.4447659190598812</c:v>
                </c:pt>
                <c:pt idx="1002">
                  <c:v>1.4496335133558058</c:v>
                </c:pt>
                <c:pt idx="1003">
                  <c:v>1.4545175071763297</c:v>
                </c:pt>
                <c:pt idx="1004">
                  <c:v>1.4594179557734706</c:v>
                </c:pt>
                <c:pt idx="1005">
                  <c:v>1.4643349145853974</c:v>
                </c:pt>
                <c:pt idx="1006">
                  <c:v>1.4692684392370567</c:v>
                </c:pt>
                <c:pt idx="1007">
                  <c:v>1.4742185855408028</c:v>
                </c:pt>
                <c:pt idx="1008">
                  <c:v>1.479185409497028</c:v>
                </c:pt>
                <c:pt idx="1009">
                  <c:v>1.4841689672947977</c:v>
                </c:pt>
                <c:pt idx="1010">
                  <c:v>1.4891693153124845</c:v>
                </c:pt>
                <c:pt idx="1011">
                  <c:v>1.4941865101184071</c:v>
                </c:pt>
                <c:pt idx="1012">
                  <c:v>1.4992206084714694</c:v>
                </c:pt>
                <c:pt idx="1013">
                  <c:v>1.5042716673218035</c:v>
                </c:pt>
                <c:pt idx="1014">
                  <c:v>1.5093397438114131</c:v>
                </c:pt>
                <c:pt idx="1015">
                  <c:v>1.5144248952748207</c:v>
                </c:pt>
                <c:pt idx="1016">
                  <c:v>1.5195271792397158</c:v>
                </c:pt>
                <c:pt idx="1017">
                  <c:v>1.5246466534276055</c:v>
                </c:pt>
                <c:pt idx="1018">
                  <c:v>1.5297833757544681</c:v>
                </c:pt>
                <c:pt idx="1019">
                  <c:v>1.5349374043314077</c:v>
                </c:pt>
                <c:pt idx="1020">
                  <c:v>1.5401087974653118</c:v>
                </c:pt>
                <c:pt idx="1021">
                  <c:v>1.5452976136595113</c:v>
                </c:pt>
                <c:pt idx="1022">
                  <c:v>1.5505039116144421</c:v>
                </c:pt>
                <c:pt idx="1023">
                  <c:v>1.5557277502283087</c:v>
                </c:pt>
                <c:pt idx="1024">
                  <c:v>1.560969188597751</c:v>
                </c:pt>
                <c:pt idx="1025">
                  <c:v>1.566228286018513</c:v>
                </c:pt>
                <c:pt idx="1026">
                  <c:v>1.571505101986113</c:v>
                </c:pt>
                <c:pt idx="1027">
                  <c:v>1.5767996961965176</c:v>
                </c:pt>
                <c:pt idx="1028">
                  <c:v>1.5821121285468158</c:v>
                </c:pt>
                <c:pt idx="1029">
                  <c:v>1.5874424591358975</c:v>
                </c:pt>
                <c:pt idx="1030">
                  <c:v>1.5927907482651336</c:v>
                </c:pt>
                <c:pt idx="1031">
                  <c:v>1.598157056439057</c:v>
                </c:pt>
                <c:pt idx="1032">
                  <c:v>1.6035414443660483</c:v>
                </c:pt>
                <c:pt idx="1033">
                  <c:v>1.608943972959022</c:v>
                </c:pt>
                <c:pt idx="1034">
                  <c:v>1.6143647033361159</c:v>
                </c:pt>
                <c:pt idx="1035">
                  <c:v>1.6198036968213818</c:v>
                </c:pt>
                <c:pt idx="1036">
                  <c:v>1.6252610149454805</c:v>
                </c:pt>
                <c:pt idx="1037">
                  <c:v>1.6307367194463764</c:v>
                </c:pt>
                <c:pt idx="1038">
                  <c:v>1.6362308722700376</c:v>
                </c:pt>
                <c:pt idx="1039">
                  <c:v>1.6417435355711349</c:v>
                </c:pt>
                <c:pt idx="1040">
                  <c:v>1.6472747717137464</c:v>
                </c:pt>
                <c:pt idx="1041">
                  <c:v>1.6528246432720621</c:v>
                </c:pt>
                <c:pt idx="1042">
                  <c:v>1.6583932130310928</c:v>
                </c:pt>
                <c:pt idx="1043">
                  <c:v>1.6639805439873789</c:v>
                </c:pt>
                <c:pt idx="1044">
                  <c:v>1.6695866993497044</c:v>
                </c:pt>
                <c:pt idx="1045">
                  <c:v>1.6752117425398112</c:v>
                </c:pt>
                <c:pt idx="1046">
                  <c:v>1.6808557371931172</c:v>
                </c:pt>
                <c:pt idx="1047">
                  <c:v>1.6865187471594358</c:v>
                </c:pt>
                <c:pt idx="1048">
                  <c:v>1.692200836503698</c:v>
                </c:pt>
                <c:pt idx="1049">
                  <c:v>1.6979020695066775</c:v>
                </c:pt>
                <c:pt idx="1050">
                  <c:v>1.7036225106657183</c:v>
                </c:pt>
                <c:pt idx="1051">
                  <c:v>1.7093622246954634</c:v>
                </c:pt>
                <c:pt idx="1052">
                  <c:v>1.7151212765285873</c:v>
                </c:pt>
                <c:pt idx="1053">
                  <c:v>1.7208997313165311</c:v>
                </c:pt>
                <c:pt idx="1054">
                  <c:v>1.726697654430239</c:v>
                </c:pt>
                <c:pt idx="1055">
                  <c:v>1.7325151114608979</c:v>
                </c:pt>
                <c:pt idx="1056">
                  <c:v>1.7383521682206793</c:v>
                </c:pt>
                <c:pt idx="1057">
                  <c:v>1.7442088907434845</c:v>
                </c:pt>
                <c:pt idx="1058">
                  <c:v>1.7500853452856906</c:v>
                </c:pt>
                <c:pt idx="1059">
                  <c:v>1.7559815983269009</c:v>
                </c:pt>
                <c:pt idx="1060">
                  <c:v>1.7618977165706968</c:v>
                </c:pt>
                <c:pt idx="1061">
                  <c:v>1.7678337669453921</c:v>
                </c:pt>
                <c:pt idx="1062">
                  <c:v>1.7737898166047901</c:v>
                </c:pt>
                <c:pt idx="1063">
                  <c:v>1.7797659329289439</c:v>
                </c:pt>
                <c:pt idx="1064">
                  <c:v>1.785762183524918</c:v>
                </c:pt>
                <c:pt idx="1065">
                  <c:v>1.7917786362275538</c:v>
                </c:pt>
                <c:pt idx="1066">
                  <c:v>1.7978153591002364</c:v>
                </c:pt>
                <c:pt idx="1067">
                  <c:v>1.8038724204356646</c:v>
                </c:pt>
                <c:pt idx="1068">
                  <c:v>1.8099498887566243</c:v>
                </c:pt>
                <c:pt idx="1069">
                  <c:v>1.8160478328167624</c:v>
                </c:pt>
                <c:pt idx="1070">
                  <c:v>1.8221663216013659</c:v>
                </c:pt>
                <c:pt idx="1071">
                  <c:v>1.8283054243281414</c:v>
                </c:pt>
                <c:pt idx="1072">
                  <c:v>1.8344652104479986</c:v>
                </c:pt>
                <c:pt idx="1073">
                  <c:v>1.8406457496458359</c:v>
                </c:pt>
                <c:pt idx="1074">
                  <c:v>1.8468471118413285</c:v>
                </c:pt>
                <c:pt idx="1075">
                  <c:v>1.8530693671897198</c:v>
                </c:pt>
                <c:pt idx="1076">
                  <c:v>1.8593125860826147</c:v>
                </c:pt>
                <c:pt idx="1077">
                  <c:v>1.8655768391487764</c:v>
                </c:pt>
                <c:pt idx="1078">
                  <c:v>1.8718621972549245</c:v>
                </c:pt>
                <c:pt idx="1079">
                  <c:v>1.8781687315065381</c:v>
                </c:pt>
                <c:pt idx="1080">
                  <c:v>1.8844965132486589</c:v>
                </c:pt>
                <c:pt idx="1081">
                  <c:v>1.8908456140666987</c:v>
                </c:pt>
                <c:pt idx="1082">
                  <c:v>1.8972161057872496</c:v>
                </c:pt>
                <c:pt idx="1083">
                  <c:v>1.9036080604788965</c:v>
                </c:pt>
                <c:pt idx="1084">
                  <c:v>1.910021550453032</c:v>
                </c:pt>
                <c:pt idx="1085">
                  <c:v>1.9164566482646748</c:v>
                </c:pt>
                <c:pt idx="1086">
                  <c:v>1.9229134267132904</c:v>
                </c:pt>
                <c:pt idx="1087">
                  <c:v>1.9293919588436144</c:v>
                </c:pt>
                <c:pt idx="1088">
                  <c:v>1.9358923179464795</c:v>
                </c:pt>
                <c:pt idx="1089">
                  <c:v>1.942414577559644</c:v>
                </c:pt>
                <c:pt idx="1090">
                  <c:v>1.948958811468624</c:v>
                </c:pt>
                <c:pt idx="1091">
                  <c:v>1.9555250937075281</c:v>
                </c:pt>
                <c:pt idx="1092">
                  <c:v>1.9621134985598949</c:v>
                </c:pt>
                <c:pt idx="1093">
                  <c:v>1.9687241005595335</c:v>
                </c:pt>
                <c:pt idx="1094">
                  <c:v>1.9753569744913666</c:v>
                </c:pt>
                <c:pt idx="1095">
                  <c:v>1.9820121953922762</c:v>
                </c:pt>
                <c:pt idx="1096">
                  <c:v>1.9886898385519531</c:v>
                </c:pt>
                <c:pt idx="1097">
                  <c:v>1.9953899795137484</c:v>
                </c:pt>
                <c:pt idx="1098">
                  <c:v>2.0021126940755276</c:v>
                </c:pt>
                <c:pt idx="1099">
                  <c:v>2.0088580582905293</c:v>
                </c:pt>
                <c:pt idx="1100">
                  <c:v>2.0156261484682241</c:v>
                </c:pt>
                <c:pt idx="1101">
                  <c:v>2.0224170411751787</c:v>
                </c:pt>
                <c:pt idx="1102">
                  <c:v>2.0292308132359227</c:v>
                </c:pt>
                <c:pt idx="1103">
                  <c:v>2.0360675417338161</c:v>
                </c:pt>
                <c:pt idx="1104">
                  <c:v>2.0429273040119225</c:v>
                </c:pt>
                <c:pt idx="1105">
                  <c:v>2.0498101776738844</c:v>
                </c:pt>
                <c:pt idx="1106">
                  <c:v>2.0567162405847994</c:v>
                </c:pt>
                <c:pt idx="1107">
                  <c:v>2.0636455708721035</c:v>
                </c:pt>
                <c:pt idx="1108">
                  <c:v>2.0705982469264526</c:v>
                </c:pt>
                <c:pt idx="1109">
                  <c:v>2.0775743474026109</c:v>
                </c:pt>
                <c:pt idx="1110">
                  <c:v>2.0845739512203401</c:v>
                </c:pt>
                <c:pt idx="1111">
                  <c:v>2.0915971375652922</c:v>
                </c:pt>
                <c:pt idx="1112">
                  <c:v>2.0986439858899053</c:v>
                </c:pt>
                <c:pt idx="1113">
                  <c:v>2.1057145759143028</c:v>
                </c:pt>
                <c:pt idx="1114">
                  <c:v>2.1128089876271949</c:v>
                </c:pt>
                <c:pt idx="1115">
                  <c:v>2.1199273012867841</c:v>
                </c:pt>
                <c:pt idx="1116">
                  <c:v>2.1270695974216718</c:v>
                </c:pt>
                <c:pt idx="1117">
                  <c:v>2.1342359568317706</c:v>
                </c:pt>
                <c:pt idx="1118">
                  <c:v>2.1414264605892179</c:v>
                </c:pt>
                <c:pt idx="1119">
                  <c:v>2.1486411900392932</c:v>
                </c:pt>
                <c:pt idx="1120">
                  <c:v>2.155880226801338</c:v>
                </c:pt>
                <c:pt idx="1121">
                  <c:v>2.1631436527696799</c:v>
                </c:pt>
                <c:pt idx="1122">
                  <c:v>2.1704315501145586</c:v>
                </c:pt>
                <c:pt idx="1123">
                  <c:v>2.1777440012830547</c:v>
                </c:pt>
                <c:pt idx="1124">
                  <c:v>2.1850810890000236</c:v>
                </c:pt>
                <c:pt idx="1125">
                  <c:v>2.1924428962690312</c:v>
                </c:pt>
                <c:pt idx="1126">
                  <c:v>2.1998295063732924</c:v>
                </c:pt>
                <c:pt idx="1127">
                  <c:v>2.2072410028766134</c:v>
                </c:pt>
                <c:pt idx="1128">
                  <c:v>2.2146774696243372</c:v>
                </c:pt>
                <c:pt idx="1129">
                  <c:v>2.2221389907442921</c:v>
                </c:pt>
                <c:pt idx="1130">
                  <c:v>2.2296256506477437</c:v>
                </c:pt>
                <c:pt idx="1131">
                  <c:v>2.237137534030349</c:v>
                </c:pt>
                <c:pt idx="1132">
                  <c:v>2.2446747258731157</c:v>
                </c:pt>
                <c:pt idx="1133">
                  <c:v>2.2522373114433623</c:v>
                </c:pt>
                <c:pt idx="1134">
                  <c:v>2.2598253762956837</c:v>
                </c:pt>
                <c:pt idx="1135">
                  <c:v>2.2674390062729195</c:v>
                </c:pt>
                <c:pt idx="1136">
                  <c:v>2.2750782875071232</c:v>
                </c:pt>
                <c:pt idx="1137">
                  <c:v>2.2827433064205382</c:v>
                </c:pt>
                <c:pt idx="1138">
                  <c:v>2.2904341497265759</c:v>
                </c:pt>
                <c:pt idx="1139">
                  <c:v>2.2981509044307944</c:v>
                </c:pt>
                <c:pt idx="1140">
                  <c:v>2.3058936578318856</c:v>
                </c:pt>
                <c:pt idx="1141">
                  <c:v>2.3136624975226607</c:v>
                </c:pt>
                <c:pt idx="1142">
                  <c:v>2.3214575113910421</c:v>
                </c:pt>
                <c:pt idx="1143">
                  <c:v>2.3292787876210568</c:v>
                </c:pt>
                <c:pt idx="1144">
                  <c:v>2.3371264146938358</c:v>
                </c:pt>
                <c:pt idx="1145">
                  <c:v>2.3450004813886132</c:v>
                </c:pt>
                <c:pt idx="1146">
                  <c:v>2.3529010767837311</c:v>
                </c:pt>
                <c:pt idx="1147">
                  <c:v>2.3608282902576478</c:v>
                </c:pt>
                <c:pt idx="1148">
                  <c:v>2.3687822114899491</c:v>
                </c:pt>
                <c:pt idx="1149">
                  <c:v>2.3767629304623616</c:v>
                </c:pt>
                <c:pt idx="1150">
                  <c:v>2.3847705374597719</c:v>
                </c:pt>
                <c:pt idx="1151">
                  <c:v>2.392805123071247</c:v>
                </c:pt>
                <c:pt idx="1152">
                  <c:v>2.4008667781910602</c:v>
                </c:pt>
                <c:pt idx="1153">
                  <c:v>2.4089555940197185</c:v>
                </c:pt>
                <c:pt idx="1154">
                  <c:v>2.4170716620649948</c:v>
                </c:pt>
                <c:pt idx="1155">
                  <c:v>2.425215074142963</c:v>
                </c:pt>
                <c:pt idx="1156">
                  <c:v>2.4333859223790362</c:v>
                </c:pt>
                <c:pt idx="1157">
                  <c:v>2.4415842992090093</c:v>
                </c:pt>
                <c:pt idx="1158">
                  <c:v>2.4498102973801057</c:v>
                </c:pt>
                <c:pt idx="1159">
                  <c:v>2.4580640099520248</c:v>
                </c:pt>
                <c:pt idx="1160">
                  <c:v>2.4663455302979962</c:v>
                </c:pt>
                <c:pt idx="1161">
                  <c:v>2.4746549521058347</c:v>
                </c:pt>
                <c:pt idx="1162">
                  <c:v>2.4829923693790015</c:v>
                </c:pt>
                <c:pt idx="1163">
                  <c:v>2.4913578764376663</c:v>
                </c:pt>
                <c:pt idx="1164">
                  <c:v>2.4997515679197759</c:v>
                </c:pt>
                <c:pt idx="1165">
                  <c:v>2.5081735387821236</c:v>
                </c:pt>
                <c:pt idx="1166">
                  <c:v>2.5166238843014237</c:v>
                </c:pt>
                <c:pt idx="1167">
                  <c:v>2.5251027000753896</c:v>
                </c:pt>
                <c:pt idx="1168">
                  <c:v>2.5336100820238157</c:v>
                </c:pt>
                <c:pt idx="1169">
                  <c:v>2.5421461263896608</c:v>
                </c:pt>
                <c:pt idx="1170">
                  <c:v>2.5507109297401391</c:v>
                </c:pt>
                <c:pt idx="1171">
                  <c:v>2.5593045889678119</c:v>
                </c:pt>
                <c:pt idx="1172">
                  <c:v>2.5679272012916821</c:v>
                </c:pt>
                <c:pt idx="1173">
                  <c:v>2.5765788642582965</c:v>
                </c:pt>
                <c:pt idx="1174">
                  <c:v>2.5852596757428481</c:v>
                </c:pt>
                <c:pt idx="1175">
                  <c:v>2.5939697339502832</c:v>
                </c:pt>
                <c:pt idx="1176">
                  <c:v>2.6027091374164129</c:v>
                </c:pt>
                <c:pt idx="1177">
                  <c:v>2.6114779850090271</c:v>
                </c:pt>
                <c:pt idx="1178">
                  <c:v>2.6202763759290137</c:v>
                </c:pt>
                <c:pt idx="1179">
                  <c:v>2.6291044097114811</c:v>
                </c:pt>
                <c:pt idx="1180">
                  <c:v>2.6379621862268832</c:v>
                </c:pt>
                <c:pt idx="1181">
                  <c:v>2.6468498056821499</c:v>
                </c:pt>
                <c:pt idx="1182">
                  <c:v>2.6557673686218206</c:v>
                </c:pt>
                <c:pt idx="1183">
                  <c:v>2.6647149759291819</c:v>
                </c:pt>
                <c:pt idx="1184">
                  <c:v>2.6736927288274077</c:v>
                </c:pt>
                <c:pt idx="1185">
                  <c:v>2.6827007288807065</c:v>
                </c:pt>
                <c:pt idx="1186">
                  <c:v>2.6917390779954684</c:v>
                </c:pt>
                <c:pt idx="1187">
                  <c:v>2.7008078784214185</c:v>
                </c:pt>
                <c:pt idx="1188">
                  <c:v>2.7099072327527742</c:v>
                </c:pt>
                <c:pt idx="1189">
                  <c:v>2.7190372439294053</c:v>
                </c:pt>
                <c:pt idx="1190">
                  <c:v>2.7281980152379988</c:v>
                </c:pt>
                <c:pt idx="1191">
                  <c:v>2.7373896503132271</c:v>
                </c:pt>
                <c:pt idx="1192">
                  <c:v>2.7466122531389212</c:v>
                </c:pt>
                <c:pt idx="1193">
                  <c:v>2.7558659280492455</c:v>
                </c:pt>
                <c:pt idx="1194">
                  <c:v>2.7651507797298795</c:v>
                </c:pt>
                <c:pt idx="1195">
                  <c:v>2.7744669132192015</c:v>
                </c:pt>
                <c:pt idx="1196">
                  <c:v>2.7838144339094772</c:v>
                </c:pt>
                <c:pt idx="1197">
                  <c:v>2.793193447548052</c:v>
                </c:pt>
                <c:pt idx="1198">
                  <c:v>2.8026040602385467</c:v>
                </c:pt>
                <c:pt idx="1199">
                  <c:v>2.8120463784420586</c:v>
                </c:pt>
                <c:pt idx="1200">
                  <c:v>2.8215205089783653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8400"/>
        <c:axId val="34920320"/>
      </c:scatterChart>
      <c:valAx>
        <c:axId val="3491840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4920320"/>
        <c:crosses val="autoZero"/>
        <c:crossBetween val="midCat"/>
        <c:majorUnit val="10"/>
      </c:valAx>
      <c:valAx>
        <c:axId val="34920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Burning surface height (m)</a:t>
                </a:r>
              </a:p>
            </c:rich>
          </c:tx>
          <c:layout>
            <c:manualLayout>
              <c:xMode val="edge"/>
              <c:yMode val="edge"/>
              <c:x val="2.2576359647927299E-2"/>
              <c:y val="5.489928175476694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49184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굴림" pitchFamily="50" charset="-127"/>
              </a:defRPr>
            </a:lvl1pPr>
          </a:lstStyle>
          <a:p>
            <a:fld id="{98C025E0-F3CE-453B-8D0C-20D313B807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365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굴림" pitchFamily="50" charset="-127"/>
              </a:defRPr>
            </a:lvl1pPr>
          </a:lstStyle>
          <a:p>
            <a:fld id="{ABBA47A4-D5D5-43BF-9726-56194720BA6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8855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A47A4-D5D5-43BF-9726-56194720BA65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477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9E1F6B5D-8722-4318-8FD5-1D72A6A4C1A3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D40024E-361F-4F5C-A236-260D514F1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3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CDA34943-6B8B-410F-8532-D5389DC17619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55B690D8-7818-46EC-8C7A-3E7C3F6D4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1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65607AEB-EC11-4CD2-B605-812E088CB028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BCFE791E-DADC-481A-AD24-C00421B8F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7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8" y="5466306"/>
            <a:ext cx="8419605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 Roman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54" y="1400037"/>
            <a:ext cx="3456878" cy="393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46E7A80-412A-41E8-8587-FA8E5C67F24C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A89FFFF-9870-4C4A-8DC2-D0667B5D8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8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E425CEB-8823-42C2-99A9-CA9F0EF5CF21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E7D1CA1-5594-414D-ACA1-A225F3064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4AB76FD-8E0B-4846-A540-02BE9D32E91C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36CC1697-8EC7-4C96-8201-9B4AF9B09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6130EBA8-D097-452F-AFA9-D82C07D002F2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33A4F6D5-E825-4BA0-903C-93C48567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AB70BA20-7B0A-4A8F-ABE5-634638F38CBE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09FC0F6-4B59-4E15-BD83-81C9AE651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77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5BCCDDB-A20B-4600-BA34-58D0C9EE9837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D22BF64-CE91-4A40-96B4-4F4D83BCA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C7DE5298-EA5B-4A88-9E2C-134650DDEB41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3FE2593-9C66-4206-809C-D91101925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8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1ACC83D-BDF2-4A9C-B83B-417E82BD038C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94CE4528-0DA9-48C3-B9BD-61499F009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49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F07985-D7D4-4699-8D8B-CED2848D5EA4}" type="datetime1">
              <a:rPr lang="en-US" altLang="en-US"/>
              <a:pPr/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725D90-31EC-4959-8E2B-7C7DF373B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textbook.com/facts/1999/KatrinaJones.shtml" TargetMode="External"/><Relationship Id="rId2" Type="http://schemas.openxmlformats.org/officeDocument/2006/relationships/hyperlink" Target="http://www.bipcons.ce.tuiasi.ro/Archive/4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gineeringtoolbox.com/thermal-conductivity-d_42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8" y="1725561"/>
            <a:ext cx="8419605" cy="480587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4400" b="1" dirty="0"/>
              <a:t>Building Fire Spread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AU" sz="2400" dirty="0"/>
              <a:t>Yaping </a:t>
            </a:r>
            <a:r>
              <a:rPr lang="en-AU" sz="2400" dirty="0" smtClean="0"/>
              <a:t>He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baseline="30000" dirty="0" smtClean="0"/>
              <a:t/>
            </a:r>
            <a:br>
              <a:rPr lang="en-US" sz="2400" b="1" baseline="300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i="1" dirty="0" smtClean="0">
                <a:latin typeface="Times New Roman"/>
                <a:ea typeface="Times New Roman"/>
              </a:rPr>
              <a:t>School </a:t>
            </a:r>
            <a:r>
              <a:rPr lang="en-US" sz="2800" i="1" dirty="0">
                <a:latin typeface="Times New Roman"/>
                <a:ea typeface="Times New Roman"/>
              </a:rPr>
              <a:t>of Computing, Engineering and </a:t>
            </a:r>
            <a:r>
              <a:rPr lang="en-US" sz="2800" i="1" dirty="0" smtClean="0">
                <a:latin typeface="Times New Roman"/>
                <a:ea typeface="Times New Roman"/>
              </a:rPr>
              <a:t>Mathematics</a:t>
            </a:r>
            <a:r>
              <a:rPr lang="en-AU" sz="2800" dirty="0">
                <a:latin typeface="Times New Roman"/>
                <a:ea typeface="Times New Roman"/>
              </a:rPr>
              <a:t/>
            </a:r>
            <a:br>
              <a:rPr lang="en-AU" sz="2800" dirty="0">
                <a:latin typeface="Times New Roman"/>
                <a:ea typeface="Times New Roman"/>
              </a:rPr>
            </a:br>
            <a:r>
              <a:rPr lang="en-US" sz="2800" i="1" dirty="0" smtClean="0">
                <a:latin typeface="Times New Roman"/>
                <a:ea typeface="Times New Roman"/>
              </a:rPr>
              <a:t>Western </a:t>
            </a:r>
            <a:r>
              <a:rPr lang="en-US" sz="2800" i="1" dirty="0">
                <a:latin typeface="Times New Roman"/>
                <a:ea typeface="Times New Roman"/>
              </a:rPr>
              <a:t>Sydney U</a:t>
            </a:r>
            <a:r>
              <a:rPr lang="en-US" sz="2800" i="1" dirty="0" smtClean="0">
                <a:latin typeface="Times New Roman"/>
                <a:ea typeface="Times New Roman"/>
              </a:rPr>
              <a:t>niversity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8639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Compartmentation</a:t>
            </a:r>
            <a:br>
              <a:rPr lang="en-AU" dirty="0" smtClean="0"/>
            </a:br>
            <a:r>
              <a:rPr lang="en-AU" dirty="0" smtClean="0"/>
              <a:t>- Fire resistance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Fire resistance level (FRL) </a:t>
            </a:r>
            <a:r>
              <a:rPr lang="en-AU" i="1" dirty="0" smtClean="0"/>
              <a:t>vs</a:t>
            </a:r>
            <a:r>
              <a:rPr lang="en-AU" dirty="0" smtClean="0"/>
              <a:t> fire severity (FS) analysis (timeline analysis)</a:t>
            </a:r>
          </a:p>
          <a:p>
            <a:pPr marL="0" indent="0" algn="ctr">
              <a:buNone/>
            </a:pPr>
            <a:r>
              <a:rPr lang="en-AU" dirty="0" smtClean="0"/>
              <a:t>FRL &gt; FS</a:t>
            </a:r>
            <a:endParaRPr lang="en-AU" dirty="0"/>
          </a:p>
          <a:p>
            <a:r>
              <a:rPr lang="en-AU" dirty="0" smtClean="0"/>
              <a:t>FS depends on </a:t>
            </a:r>
          </a:p>
          <a:p>
            <a:pPr lvl="1"/>
            <a:r>
              <a:rPr lang="en-AU" dirty="0" smtClean="0"/>
              <a:t>Fire load</a:t>
            </a:r>
          </a:p>
          <a:p>
            <a:pPr lvl="1"/>
            <a:r>
              <a:rPr lang="en-AU" dirty="0" smtClean="0"/>
              <a:t>Ventilation condition</a:t>
            </a:r>
          </a:p>
          <a:p>
            <a:pPr lvl="1"/>
            <a:r>
              <a:rPr lang="en-AU" dirty="0" smtClean="0"/>
              <a:t>Interior lining  of the compartment</a:t>
            </a:r>
          </a:p>
          <a:p>
            <a:pPr marL="457200" lvl="1" indent="0">
              <a:buNone/>
            </a:pPr>
            <a:r>
              <a:rPr lang="en-AU" dirty="0" smtClean="0"/>
              <a:t>(</a:t>
            </a:r>
            <a:r>
              <a:rPr lang="en-AU" dirty="0" err="1" smtClean="0">
                <a:latin typeface="Times New Roman"/>
              </a:rPr>
              <a:t>Spearpoint</a:t>
            </a:r>
            <a:r>
              <a:rPr lang="en-AU" dirty="0" smtClean="0">
                <a:latin typeface="Times New Roman"/>
              </a:rPr>
              <a:t>, 2008)</a:t>
            </a:r>
            <a:endParaRPr lang="en-AU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Combined sprinkler and compartmentation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Eurocode approach (</a:t>
            </a:r>
            <a:r>
              <a:rPr lang="en-US" dirty="0" smtClean="0"/>
              <a:t>EN-1991-1-2)</a:t>
            </a:r>
          </a:p>
          <a:p>
            <a:pPr lvl="1"/>
            <a:r>
              <a:rPr lang="en-US" dirty="0" smtClean="0"/>
              <a:t>Empirical correlation and safety factors</a:t>
            </a:r>
            <a:endParaRPr lang="en-AU" dirty="0" smtClean="0"/>
          </a:p>
          <a:p>
            <a:r>
              <a:rPr lang="en-AU" dirty="0" smtClean="0"/>
              <a:t>Risk based approach (He and </a:t>
            </a:r>
            <a:r>
              <a:rPr lang="en-AU" dirty="0" err="1" smtClean="0"/>
              <a:t>Grubits</a:t>
            </a:r>
            <a:r>
              <a:rPr lang="en-AU" dirty="0" smtClean="0"/>
              <a:t>, 2010)</a:t>
            </a:r>
          </a:p>
          <a:p>
            <a:pPr lvl="1"/>
            <a:r>
              <a:rPr lang="en-AU" dirty="0" smtClean="0"/>
              <a:t>Comparative failure probabilities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9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Exterior Spread between buildings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Verification Method CV1 and CV2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2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301984"/>
            <a:ext cx="8435788" cy="1047750"/>
          </a:xfrm>
        </p:spPr>
        <p:txBody>
          <a:bodyPr/>
          <a:lstStyle/>
          <a:p>
            <a:r>
              <a:rPr lang="en-AU" sz="3600" dirty="0" smtClean="0"/>
              <a:t>Fire exterior spread along building envelope</a:t>
            </a:r>
            <a:br>
              <a:rPr lang="en-AU" sz="3600" dirty="0" smtClean="0"/>
            </a:br>
            <a:r>
              <a:rPr lang="en-AU" sz="3600" dirty="0" smtClean="0"/>
              <a:t>- Evaluation methods </a:t>
            </a:r>
            <a:r>
              <a:rPr lang="en-AU" sz="3600" dirty="0"/>
              <a:t>(</a:t>
            </a:r>
            <a:r>
              <a:rPr lang="en-AU" sz="3600" dirty="0" err="1"/>
              <a:t>Hesami</a:t>
            </a:r>
            <a:r>
              <a:rPr lang="en-AU" sz="3600" dirty="0"/>
              <a:t>, 2016)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8531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86" y="1349734"/>
            <a:ext cx="6982440" cy="54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268942"/>
            <a:ext cx="8229600" cy="1927412"/>
          </a:xfrm>
        </p:spPr>
        <p:txBody>
          <a:bodyPr/>
          <a:lstStyle/>
          <a:p>
            <a:r>
              <a:rPr lang="en-AU" sz="4000" dirty="0" smtClean="0"/>
              <a:t>Estimate of surface flame spread</a:t>
            </a:r>
            <a:br>
              <a:rPr lang="en-AU" sz="4000" dirty="0" smtClean="0"/>
            </a:br>
            <a:r>
              <a:rPr lang="en-AU" sz="3600" dirty="0" smtClean="0">
                <a:solidFill>
                  <a:srgbClr val="FF0000"/>
                </a:solidFill>
              </a:rPr>
              <a:t>Vertical </a:t>
            </a:r>
            <a:r>
              <a:rPr lang="en-AU" sz="3600" dirty="0">
                <a:solidFill>
                  <a:srgbClr val="FF0000"/>
                </a:solidFill>
              </a:rPr>
              <a:t>flame spread </a:t>
            </a:r>
            <a:r>
              <a:rPr lang="en-AU" sz="3600" dirty="0" smtClean="0">
                <a:solidFill>
                  <a:srgbClr val="FF0000"/>
                </a:solidFill>
              </a:rPr>
              <a:t>velocity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797540"/>
                  </p:ext>
                </p:extLst>
              </p:nvPr>
            </p:nvGraphicFramePr>
            <p:xfrm>
              <a:off x="1028849" y="2308886"/>
              <a:ext cx="7066280" cy="10439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5286"/>
                    <a:gridCol w="730994"/>
                  </a:tblGrid>
                  <a:tr h="104391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𝑓𝑐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AU" sz="2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AU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̇"/>
                                                    <m:ctrlPr>
                                                      <a:rPr lang="en-AU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AU"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"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AU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𝑖𝑔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2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2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𝑜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4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endParaRPr lang="en-US" sz="2400" kern="1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1590"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797540"/>
                  </p:ext>
                </p:extLst>
              </p:nvPr>
            </p:nvGraphicFramePr>
            <p:xfrm>
              <a:off x="1028849" y="2308886"/>
              <a:ext cx="7066280" cy="12591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5286"/>
                    <a:gridCol w="730994"/>
                  </a:tblGrid>
                  <a:tr h="125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6" t="-485" r="-11550" b="-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endParaRPr lang="en-US" sz="2400" kern="1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1590" algn="ctr"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kern="1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0908" y="3730281"/>
            <a:ext cx="5837798" cy="25083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kumimoji="0" lang="en-AU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AU" alt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flame spread velocity (m/s)</a:t>
            </a:r>
            <a:endParaRPr kumimoji="0" lang="en-AU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thermal conductivity (W/m K)</a:t>
            </a:r>
            <a:endParaRPr kumimoji="0" lang="en-AU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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density of the fuel (kg/m</a:t>
            </a:r>
            <a:r>
              <a:rPr kumimoji="0" lang="en-AU" altLang="en-US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kumimoji="0" lang="en-AU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c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specific heat (J/kg K)</a:t>
            </a:r>
            <a:endParaRPr kumimoji="0" lang="en-AU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kumimoji="0" lang="en-AU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kumimoji="0" lang="en-AU" alt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ig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ignition temperature (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0" lang="en-AU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T</a:t>
            </a:r>
            <a:r>
              <a:rPr kumimoji="0" lang="en-AU" alt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initial temperature (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0" lang="en-AU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kumimoji="0" lang="en-AU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qf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" </a:t>
            </a: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flame heat flux (W/m</a:t>
            </a:r>
            <a:r>
              <a:rPr kumimoji="0" lang="en-AU" altLang="en-US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kumimoji="0" lang="en-AU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kumimoji="0" lang="en-AU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9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274638"/>
            <a:ext cx="8776448" cy="1143000"/>
          </a:xfrm>
        </p:spPr>
        <p:txBody>
          <a:bodyPr/>
          <a:lstStyle/>
          <a:p>
            <a:r>
              <a:rPr lang="en-AU" sz="3600" dirty="0" smtClean="0">
                <a:solidFill>
                  <a:srgbClr val="FF0000"/>
                </a:solidFill>
              </a:rPr>
              <a:t>Flame height and </a:t>
            </a:r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 smtClean="0">
                <a:solidFill>
                  <a:srgbClr val="FF0000"/>
                </a:solidFill>
              </a:rPr>
              <a:t>reheating </a:t>
            </a:r>
            <a:r>
              <a:rPr lang="en-US" sz="3600" dirty="0" smtClean="0">
                <a:solidFill>
                  <a:srgbClr val="FF0000"/>
                </a:solidFill>
              </a:rPr>
              <a:t>distance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25540"/>
                  </p:ext>
                </p:extLst>
              </p:nvPr>
            </p:nvGraphicFramePr>
            <p:xfrm>
              <a:off x="1826708" y="1729419"/>
              <a:ext cx="5598160" cy="3950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𝑓𝑐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24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(2)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25540"/>
                  </p:ext>
                </p:extLst>
              </p:nvPr>
            </p:nvGraphicFramePr>
            <p:xfrm>
              <a:off x="1826708" y="1729419"/>
              <a:ext cx="5598160" cy="4004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400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22" t="-24615" r="-11543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(2)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347830"/>
                  </p:ext>
                </p:extLst>
              </p:nvPr>
            </p:nvGraphicFramePr>
            <p:xfrm>
              <a:off x="1827026" y="2589620"/>
              <a:ext cx="5598160" cy="50438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AU" sz="2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AU" sz="2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𝑄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sz="24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347830"/>
                  </p:ext>
                </p:extLst>
              </p:nvPr>
            </p:nvGraphicFramePr>
            <p:xfrm>
              <a:off x="1827026" y="2589620"/>
              <a:ext cx="5598160" cy="5097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5097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2" t="-19277" r="-11665" b="-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304800" y="3476364"/>
                <a:ext cx="8498541" cy="18928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269790" tIns="4572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	</a:t>
                </a:r>
                <a:r>
                  <a:rPr kumimoji="0" lang="en-AU" altLang="en-US" sz="24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AU" altLang="en-US" sz="2400" b="0" i="1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flame height (m)</a:t>
                </a:r>
                <a:endParaRPr kumimoji="0" lang="en-AU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AU" alt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k’</a:t>
                </a: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coefficient (0.043 ~ 0.067 m</a:t>
                </a:r>
                <a:r>
                  <a:rPr kumimoji="0" lang="en-AU" altLang="en-US" sz="24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1/3</a:t>
                </a: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kumimoji="0" lang="en-AU" altLang="en-US" sz="24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-2/3</a:t>
                </a: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AU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l"/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AU" sz="240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AU" sz="240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heat release rate per unit width of the fire source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alt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AU" altLang="en-US" sz="24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en-AU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(kW/m)</a:t>
                </a:r>
                <a:endParaRPr kumimoji="0" lang="en-AU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76364"/>
                <a:ext cx="8498541" cy="1892826"/>
              </a:xfrm>
              <a:prstGeom prst="rect">
                <a:avLst/>
              </a:prstGeom>
              <a:blipFill rotWithShape="1">
                <a:blip r:embed="rId4"/>
                <a:stretch>
                  <a:fillRect t="-225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08" y="427038"/>
            <a:ext cx="8229600" cy="1143000"/>
          </a:xfrm>
        </p:spPr>
        <p:txBody>
          <a:bodyPr/>
          <a:lstStyle/>
          <a:p>
            <a:r>
              <a:rPr lang="en-AU" sz="3600" dirty="0" smtClean="0">
                <a:solidFill>
                  <a:srgbClr val="FF0000"/>
                </a:solidFill>
              </a:rPr>
              <a:t>Burning surface height and heat release rate per unit width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311080"/>
                  </p:ext>
                </p:extLst>
              </p:nvPr>
            </p:nvGraphicFramePr>
            <p:xfrm>
              <a:off x="1880815" y="2269150"/>
              <a:ext cx="5598160" cy="8179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limLoc m:val="subSup"/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AU" sz="24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(4)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4311080"/>
                  </p:ext>
                </p:extLst>
              </p:nvPr>
            </p:nvGraphicFramePr>
            <p:xfrm>
              <a:off x="1880815" y="2269150"/>
              <a:ext cx="5598160" cy="8117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811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22" t="-11278" r="-11543" b="-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(4)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793136"/>
                  </p:ext>
                </p:extLst>
              </p:nvPr>
            </p:nvGraphicFramePr>
            <p:xfrm>
              <a:off x="1844637" y="3561880"/>
              <a:ext cx="5598160" cy="4163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A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AU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AU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"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A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sz="24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(5)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793136"/>
                  </p:ext>
                </p:extLst>
              </p:nvPr>
            </p:nvGraphicFramePr>
            <p:xfrm>
              <a:off x="1844637" y="3561880"/>
              <a:ext cx="5598160" cy="4475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19040"/>
                    <a:gridCol w="579120"/>
                  </a:tblGrid>
                  <a:tr h="4475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22" t="-20270" r="-11543" b="-2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1590" algn="ctr">
                            <a:spcAft>
                              <a:spcPts val="0"/>
                            </a:spcAft>
                          </a:pPr>
                          <a:r>
                            <a:rPr lang="en-US" sz="24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(5)</a:t>
                          </a:r>
                          <a:endParaRPr lang="en-AU" sz="2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6108" y="4405801"/>
            <a:ext cx="7576950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where	</a:t>
            </a:r>
            <a:r>
              <a:rPr kumimoji="0" lang="en-AU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q"</a:t>
            </a: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burning intensity, or heat release rate per unit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alt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burning surface area (kW/m</a:t>
            </a:r>
            <a:r>
              <a:rPr kumimoji="0" lang="en-AU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A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AU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Algorithm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842053" y="770965"/>
            <a:ext cx="5719241" cy="5638800"/>
            <a:chOff x="0" y="0"/>
            <a:chExt cx="3347458" cy="4202088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673930" y="3341077"/>
              <a:ext cx="62718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AU" sz="2200" i="1" kern="100" dirty="0">
                  <a:effectLst/>
                  <a:latin typeface="Times New Roman"/>
                  <a:ea typeface="SimSun"/>
                  <a:cs typeface="Times New Roman"/>
                </a:rPr>
                <a:t>t </a:t>
              </a:r>
              <a:r>
                <a:rPr lang="en-AU" sz="2200" kern="100" dirty="0">
                  <a:effectLst/>
                  <a:latin typeface="Times New Roman"/>
                  <a:ea typeface="SimSun"/>
                  <a:cs typeface="Times New Roman"/>
                </a:rPr>
                <a:t>&gt; </a:t>
              </a:r>
              <a:r>
                <a:rPr lang="en-AU" sz="2200" i="1" kern="100" dirty="0" smtClean="0">
                  <a:effectLst/>
                  <a:latin typeface="Times New Roman"/>
                  <a:ea typeface="SimSun"/>
                  <a:cs typeface="Times New Roman"/>
                </a:rPr>
                <a:t>t</a:t>
              </a:r>
              <a:r>
                <a:rPr lang="en-AU" sz="2200" i="1" kern="100" baseline="-25000" dirty="0" smtClean="0">
                  <a:latin typeface="Times New Roman"/>
                  <a:ea typeface="SimSun"/>
                  <a:cs typeface="Times New Roman"/>
                </a:rPr>
                <a:t>end</a:t>
              </a:r>
              <a:endParaRPr lang="en-AU" sz="2200" kern="100" dirty="0">
                <a:effectLst/>
                <a:latin typeface="Times New Roman"/>
                <a:ea typeface="SimSun"/>
                <a:cs typeface="Times New Roman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0" y="0"/>
              <a:ext cx="3347458" cy="4202088"/>
              <a:chOff x="0" y="0"/>
              <a:chExt cx="3347458" cy="4202088"/>
            </a:xfrm>
          </p:grpSpPr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205154" y="433754"/>
                <a:ext cx="151193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Set initial conditions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68216" y="0"/>
                <a:ext cx="621030" cy="304165"/>
                <a:chOff x="0" y="0"/>
                <a:chExt cx="621030" cy="304165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0" y="0"/>
                  <a:ext cx="621030" cy="304165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2200"/>
                </a:p>
              </p:txBody>
            </p:sp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6892" y="29308"/>
                  <a:ext cx="544830" cy="262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kern="100">
                      <a:effectLst/>
                      <a:latin typeface="Times New Roman"/>
                      <a:ea typeface="SimSun"/>
                      <a:cs typeface="Times New Roman"/>
                    </a:rPr>
                    <a:t>Start</a:t>
                  </a:r>
                  <a:endParaRPr lang="en-AU" sz="2200" kern="100">
                    <a:effectLst/>
                    <a:latin typeface="Times New Roman"/>
                    <a:ea typeface="SimSun"/>
                    <a:cs typeface="Times New Roman"/>
                  </a:endParaRPr>
                </a:p>
              </p:txBody>
            </p:sp>
          </p:grp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76200" y="902677"/>
                <a:ext cx="178689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Estimate </a:t>
                </a:r>
                <a:r>
                  <a:rPr lang="en-AU" sz="2200" i="1" kern="100">
                    <a:effectLst/>
                    <a:latin typeface="Times New Roman"/>
                    <a:ea typeface="SimSun"/>
                    <a:cs typeface="Times New Roman"/>
                  </a:rPr>
                  <a:t>x</a:t>
                </a:r>
                <a:r>
                  <a:rPr lang="en-AU" sz="2200" i="1" kern="100" baseline="-25000">
                    <a:effectLst/>
                    <a:latin typeface="Times New Roman"/>
                    <a:ea typeface="SimSun"/>
                    <a:cs typeface="Times New Roman"/>
                  </a:rPr>
                  <a:t>p</a:t>
                </a: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 using Eq. (4)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339" y="1359877"/>
                    <a:ext cx="1786890" cy="3048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just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AU" sz="2200" kern="100">
                        <a:effectLst/>
                        <a:latin typeface="Times New Roman"/>
                        <a:ea typeface="SimSun"/>
                        <a:cs typeface="Times New Roman"/>
                      </a:rPr>
                      <a:t>Estimate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AU" sz="2200" i="1" kern="18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AU" sz="2200" i="1" kern="180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kern="100">
                                    <a:effectLst/>
                                    <a:latin typeface="Cambria Math"/>
                                    <a:ea typeface="SimSun"/>
                                    <a:cs typeface="Times New Roman"/>
                                  </a:rPr>
                                  <m:t>𝑸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1" i="1" kern="100">
                                <a:effectLst/>
                                <a:latin typeface="Cambria Math"/>
                                <a:ea typeface="SimSun"/>
                                <a:cs typeface="Times New Roman"/>
                              </a:rPr>
                              <m:t>𝒍</m:t>
                            </m:r>
                          </m:sub>
                        </m:sSub>
                      </m:oMath>
                    </a14:m>
                    <a:r>
                      <a:rPr lang="en-AU" sz="2200" kern="1800">
                        <a:effectLst/>
                        <a:latin typeface="Times New Roman"/>
                        <a:ea typeface="SimSun"/>
                        <a:cs typeface="Times New Roman"/>
                      </a:rPr>
                      <a:t> </a:t>
                    </a:r>
                    <a:r>
                      <a:rPr lang="en-AU" sz="2200" kern="100">
                        <a:effectLst/>
                        <a:latin typeface="Times New Roman"/>
                        <a:ea typeface="SimSun"/>
                        <a:cs typeface="Times New Roman"/>
                      </a:rPr>
                      <a:t>using Eq. (5)</a:t>
                    </a:r>
                  </a:p>
                </p:txBody>
              </p:sp>
            </mc:Choice>
            <mc:Fallback xmlns="">
              <p:sp>
                <p:nvSpPr>
                  <p:cNvPr id="33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339" y="1359877"/>
                    <a:ext cx="1786890" cy="30480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2390" r="-2191" b="-39130"/>
                    </a:stretch>
                  </a:blip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76200" y="1811215"/>
                <a:ext cx="178689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Estimate </a:t>
                </a:r>
                <a:r>
                  <a:rPr lang="en-AU" sz="2200" i="1" kern="100">
                    <a:effectLst/>
                    <a:latin typeface="Times New Roman"/>
                    <a:ea typeface="SimSun"/>
                    <a:cs typeface="Times New Roman"/>
                  </a:rPr>
                  <a:t>x</a:t>
                </a:r>
                <a:r>
                  <a:rPr lang="en-AU" sz="2200" i="1" kern="100" baseline="-25000">
                    <a:effectLst/>
                    <a:latin typeface="Times New Roman"/>
                    <a:ea typeface="SimSun"/>
                    <a:cs typeface="Times New Roman"/>
                  </a:rPr>
                  <a:t>f</a:t>
                </a:r>
                <a:r>
                  <a:rPr lang="en-AU" sz="2200" kern="1800">
                    <a:effectLst/>
                    <a:latin typeface="Times New Roman"/>
                    <a:ea typeface="SimSun"/>
                    <a:cs typeface="Times New Roman"/>
                  </a:rPr>
                  <a:t> </a:t>
                </a: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using Eq. (3)</a:t>
                </a: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70339" y="2268415"/>
                <a:ext cx="178689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Estimate </a:t>
                </a:r>
                <a:r>
                  <a:rPr lang="en-AU" sz="2200" i="1" kern="100">
                    <a:effectLst/>
                    <a:latin typeface="Times New Roman"/>
                    <a:ea typeface="SimSun"/>
                    <a:cs typeface="Times New Roman"/>
                    <a:sym typeface="Symbol"/>
                  </a:rPr>
                  <a:t></a:t>
                </a:r>
                <a:r>
                  <a:rPr lang="en-AU" sz="2200" i="1" kern="100" baseline="-25000">
                    <a:effectLst/>
                    <a:latin typeface="Times New Roman"/>
                    <a:ea typeface="SimSun"/>
                    <a:cs typeface="Times New Roman"/>
                  </a:rPr>
                  <a:t>fc</a:t>
                </a:r>
                <a:r>
                  <a:rPr lang="en-AU" sz="2200" kern="1800">
                    <a:effectLst/>
                    <a:latin typeface="Times New Roman"/>
                    <a:ea typeface="SimSun"/>
                    <a:cs typeface="Times New Roman"/>
                  </a:rPr>
                  <a:t> </a:t>
                </a: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using Eq. (2)</a:t>
                </a: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70339" y="2737338"/>
                <a:ext cx="178689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Estimate </a:t>
                </a:r>
                <a:r>
                  <a:rPr lang="en-AU" sz="2200" i="1" kern="100">
                    <a:effectLst/>
                    <a:latin typeface="Times New Roman"/>
                    <a:ea typeface="SimSun"/>
                    <a:cs typeface="Times New Roman"/>
                  </a:rPr>
                  <a:t>V</a:t>
                </a:r>
                <a:r>
                  <a:rPr lang="en-AU" sz="2200" i="1" kern="100" baseline="-25000">
                    <a:effectLst/>
                    <a:latin typeface="Times New Roman"/>
                    <a:ea typeface="SimSun"/>
                    <a:cs typeface="Times New Roman"/>
                  </a:rPr>
                  <a:t>p</a:t>
                </a:r>
                <a:r>
                  <a:rPr lang="en-AU" sz="2200" kern="1800">
                    <a:effectLst/>
                    <a:latin typeface="Times New Roman"/>
                    <a:ea typeface="SimSun"/>
                    <a:cs typeface="Times New Roman"/>
                  </a:rPr>
                  <a:t> </a:t>
                </a: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using Eq. (1)</a:t>
                </a:r>
              </a:p>
            </p:txBody>
          </p:sp>
          <p:sp>
            <p:nvSpPr>
              <p:cNvPr id="37" name="Flowchart: Decision 36"/>
              <p:cNvSpPr/>
              <p:nvPr/>
            </p:nvSpPr>
            <p:spPr>
              <a:xfrm>
                <a:off x="0" y="3235569"/>
                <a:ext cx="1922585" cy="515815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220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967154" y="304800"/>
                <a:ext cx="0" cy="1289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967154" y="738554"/>
                <a:ext cx="0" cy="1641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961293" y="3042138"/>
                <a:ext cx="1" cy="193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961293" y="797169"/>
                <a:ext cx="1441938" cy="2707640"/>
              </a:xfrm>
              <a:custGeom>
                <a:avLst/>
                <a:gdLst>
                  <a:gd name="connsiteX0" fmla="*/ 949569 w 1424353"/>
                  <a:gd name="connsiteY0" fmla="*/ 2672862 h 2672862"/>
                  <a:gd name="connsiteX1" fmla="*/ 1424353 w 1424353"/>
                  <a:gd name="connsiteY1" fmla="*/ 2672862 h 2672862"/>
                  <a:gd name="connsiteX2" fmla="*/ 1424353 w 1424353"/>
                  <a:gd name="connsiteY2" fmla="*/ 0 h 2672862"/>
                  <a:gd name="connsiteX3" fmla="*/ 0 w 1424353"/>
                  <a:gd name="connsiteY3" fmla="*/ 5862 h 26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353" h="2672862">
                    <a:moveTo>
                      <a:pt x="949569" y="2672862"/>
                    </a:moveTo>
                    <a:lnTo>
                      <a:pt x="1424353" y="2672862"/>
                    </a:lnTo>
                    <a:lnTo>
                      <a:pt x="1424353" y="0"/>
                    </a:lnTo>
                    <a:lnTo>
                      <a:pt x="0" y="586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2200"/>
              </a:p>
            </p:txBody>
          </p:sp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1922584" y="1963614"/>
                <a:ext cx="1424874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 dirty="0" smtClean="0">
                    <a:effectLst/>
                    <a:latin typeface="Times New Roman"/>
                    <a:ea typeface="SimSun"/>
                    <a:cs typeface="Times New Roman"/>
                  </a:rPr>
                  <a:t>Add time </a:t>
                </a:r>
                <a:r>
                  <a:rPr lang="en-AU" sz="2200" kern="100" dirty="0" smtClean="0">
                    <a:latin typeface="Times New Roman"/>
                    <a:ea typeface="SimSun"/>
                    <a:cs typeface="Times New Roman"/>
                  </a:rPr>
                  <a:t>i</a:t>
                </a:r>
                <a:r>
                  <a:rPr lang="en-AU" sz="2200" kern="100" dirty="0" smtClean="0">
                    <a:latin typeface="Times New Roman"/>
                    <a:ea typeface="SimSun"/>
                    <a:cs typeface="Times New Roman"/>
                  </a:rPr>
                  <a:t>ncrement </a:t>
                </a:r>
                <a:endParaRPr lang="en-AU" sz="2200" kern="100" dirty="0">
                  <a:effectLst/>
                  <a:latin typeface="Times New Roman"/>
                  <a:ea typeface="SimSun"/>
                  <a:cs typeface="Times New Roman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922585" y="3241431"/>
                <a:ext cx="416170" cy="26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>
                    <a:effectLst/>
                    <a:latin typeface="Times New Roman"/>
                    <a:ea typeface="SimSun"/>
                    <a:cs typeface="Times New Roman"/>
                  </a:rPr>
                  <a:t>No</a:t>
                </a:r>
              </a:p>
            </p:txBody>
          </p:sp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1588477" y="3739661"/>
                <a:ext cx="467995" cy="26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2200" kern="100" dirty="0">
                    <a:effectLst/>
                    <a:latin typeface="Times New Roman"/>
                    <a:ea typeface="SimSun"/>
                    <a:cs typeface="Times New Roman"/>
                  </a:rPr>
                  <a:t>Yes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638908" y="3897923"/>
                <a:ext cx="621030" cy="304165"/>
                <a:chOff x="0" y="0"/>
                <a:chExt cx="621030" cy="304165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0" y="0"/>
                  <a:ext cx="621030" cy="304165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2200"/>
                </a:p>
              </p:txBody>
            </p:sp>
            <p:sp>
              <p:nvSpPr>
                <p:cNvPr id="4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6892" y="29308"/>
                  <a:ext cx="544830" cy="2622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AU" sz="2200" kern="100">
                      <a:effectLst/>
                      <a:latin typeface="Times New Roman"/>
                      <a:ea typeface="SimSun"/>
                      <a:cs typeface="Times New Roman"/>
                    </a:rPr>
                    <a:t>End</a:t>
                  </a:r>
                </a:p>
              </p:txBody>
            </p:sp>
          </p:grpSp>
          <p:cxnSp>
            <p:nvCxnSpPr>
              <p:cNvPr id="46" name="Straight Arrow Connector 45"/>
              <p:cNvCxnSpPr/>
              <p:nvPr/>
            </p:nvCxnSpPr>
            <p:spPr>
              <a:xfrm>
                <a:off x="967154" y="3751384"/>
                <a:ext cx="145" cy="146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24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Grenfell Fire – A case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demonstrate the application of the method</a:t>
            </a:r>
          </a:p>
          <a:p>
            <a:r>
              <a:rPr lang="en-AU" dirty="0" smtClean="0"/>
              <a:t>The detailed configuration of the composite cladding is not known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Grenfell Tower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Constructed in 1974</a:t>
            </a:r>
          </a:p>
          <a:p>
            <a:r>
              <a:rPr lang="en-AU" dirty="0" smtClean="0"/>
              <a:t>24 storeys</a:t>
            </a:r>
          </a:p>
          <a:p>
            <a:r>
              <a:rPr lang="en-AU" dirty="0" smtClean="0"/>
              <a:t>Concrete structure</a:t>
            </a:r>
          </a:p>
          <a:p>
            <a:r>
              <a:rPr lang="en-AU" dirty="0" smtClean="0"/>
              <a:t>No </a:t>
            </a:r>
            <a:r>
              <a:rPr lang="en-AU" dirty="0" smtClean="0"/>
              <a:t>sprinklers?</a:t>
            </a:r>
            <a:endParaRPr lang="en-AU" dirty="0" smtClean="0"/>
          </a:p>
          <a:p>
            <a:r>
              <a:rPr lang="en-AU" dirty="0"/>
              <a:t>Refurbished </a:t>
            </a:r>
            <a:r>
              <a:rPr lang="en-AU" dirty="0" smtClean="0"/>
              <a:t>in 2016</a:t>
            </a:r>
          </a:p>
          <a:p>
            <a:pPr lvl="1"/>
            <a:r>
              <a:rPr lang="en-AU" dirty="0" smtClean="0"/>
              <a:t>Aluminium </a:t>
            </a:r>
            <a:r>
              <a:rPr lang="en-AU" dirty="0"/>
              <a:t>composite </a:t>
            </a:r>
            <a:r>
              <a:rPr lang="en-AU" dirty="0" smtClean="0"/>
              <a:t>cladding (aluminium</a:t>
            </a:r>
            <a:r>
              <a:rPr lang="en-US" dirty="0" smtClean="0"/>
              <a:t> </a:t>
            </a:r>
            <a:r>
              <a:rPr lang="en-US" dirty="0"/>
              <a:t>with polyethylene </a:t>
            </a:r>
            <a:r>
              <a:rPr lang="en-US" dirty="0" smtClean="0"/>
              <a:t>core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New windows</a:t>
            </a:r>
            <a:endParaRPr lang="en-AU" dirty="0"/>
          </a:p>
          <a:p>
            <a:endParaRPr lang="en-AU" dirty="0"/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Grenfell Tower Fire</a:t>
            </a:r>
            <a:br>
              <a:rPr lang="en-AU" dirty="0" smtClean="0"/>
            </a:br>
            <a:r>
              <a:rPr lang="en-AU" dirty="0" smtClean="0"/>
              <a:t>- </a:t>
            </a:r>
            <a:r>
              <a:rPr lang="en-US" dirty="0" smtClean="0"/>
              <a:t>Renovations with </a:t>
            </a:r>
            <a:r>
              <a:rPr lang="en-US" dirty="0"/>
              <a:t>deadly </a:t>
            </a:r>
            <a:r>
              <a:rPr lang="en-US" dirty="0" smtClean="0"/>
              <a:t>cladding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AutoShape 2" descr="Image result for aboriginal c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Image result for aboriginal ca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64915"/>
            <a:ext cx="8086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2" y="170533"/>
            <a:ext cx="7105144" cy="47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03" y="4896473"/>
            <a:ext cx="5711597" cy="18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582" y="5356197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Spray paints - polyester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Assumptions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1259541"/>
            <a:ext cx="8229600" cy="5186083"/>
          </a:xfrm>
        </p:spPr>
        <p:txBody>
          <a:bodyPr/>
          <a:lstStyle/>
          <a:p>
            <a:r>
              <a:rPr lang="en-AU" dirty="0" smtClean="0"/>
              <a:t>Polyethylene foam is without any cover</a:t>
            </a:r>
          </a:p>
          <a:p>
            <a:r>
              <a:rPr lang="en-AU" dirty="0" smtClean="0"/>
              <a:t>The wind effect is neglected</a:t>
            </a:r>
          </a:p>
          <a:p>
            <a:r>
              <a:rPr lang="en-AU" dirty="0" smtClean="0"/>
              <a:t>The cladding is continuous </a:t>
            </a:r>
          </a:p>
          <a:p>
            <a:r>
              <a:rPr lang="en-AU" dirty="0" smtClean="0"/>
              <a:t>The heat release rate intensity of polyethylene foam can be approximated by that of polyurethane foam</a:t>
            </a:r>
          </a:p>
          <a:p>
            <a:r>
              <a:rPr lang="en-AU" dirty="0" smtClean="0"/>
              <a:t>Mean flame temperature: 800 </a:t>
            </a:r>
            <a:r>
              <a:rPr lang="en-AU" dirty="0" smtClean="0">
                <a:sym typeface="Symbol"/>
              </a:rPr>
              <a:t>C</a:t>
            </a:r>
          </a:p>
          <a:p>
            <a:r>
              <a:rPr lang="en-AU" dirty="0" smtClean="0">
                <a:sym typeface="Symbol"/>
              </a:rPr>
              <a:t>Flame emissivity: 0.6</a:t>
            </a:r>
          </a:p>
          <a:p>
            <a:r>
              <a:rPr lang="en-AU" dirty="0" smtClean="0">
                <a:sym typeface="Symbol"/>
              </a:rPr>
              <a:t>Initial </a:t>
            </a:r>
            <a:r>
              <a:rPr lang="en-AU" dirty="0">
                <a:sym typeface="Symbol"/>
              </a:rPr>
              <a:t>b</a:t>
            </a:r>
            <a:r>
              <a:rPr lang="en-AU" dirty="0" smtClean="0">
                <a:sym typeface="Symbol"/>
              </a:rPr>
              <a:t>urning surface height: 0.05 m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</a:t>
            </a:r>
            <a:r>
              <a:rPr lang="en-AU" dirty="0" smtClean="0"/>
              <a:t>nput </a:t>
            </a:r>
            <a:r>
              <a:rPr lang="en-AU" dirty="0"/>
              <a:t>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28409"/>
                  </p:ext>
                </p:extLst>
              </p:nvPr>
            </p:nvGraphicFramePr>
            <p:xfrm>
              <a:off x="179294" y="1416424"/>
              <a:ext cx="8892988" cy="38637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35506"/>
                    <a:gridCol w="1353671"/>
                    <a:gridCol w="3603811"/>
                  </a:tblGrid>
                  <a:tr h="500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(W/m K)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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(kg/m</a:t>
                          </a:r>
                          <a:r>
                            <a:rPr lang="en-AU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(kJ/kg K)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AU" sz="2400" i="1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</a:t>
                          </a:r>
                          <a:endParaRPr lang="en-AU" sz="2400" i="1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377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Tewarson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(2008)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0359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AU" sz="2400" i="1" kern="18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AU" sz="2400" i="1" kern="180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kern="100">
                                          <a:effectLst/>
                                          <a:latin typeface="Cambria Math"/>
                                        </a:rPr>
                                        <m:t>𝒒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"</m:t>
                                  </m:r>
                                </m:sup>
                              </m:sSup>
                            </m:oMath>
                          </a14:m>
                          <a:r>
                            <a:rPr lang="en-AU" sz="2400" kern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(kW/m</a:t>
                          </a:r>
                          <a:r>
                            <a:rPr lang="en-AU" sz="2400" kern="18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AU" sz="2400" kern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173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Babrauskas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(2016)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k’(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1/3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</a:t>
                          </a:r>
                          <a:r>
                            <a:rPr lang="en-US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-2/3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Hesami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(2016)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</a:t>
                          </a: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 (integration time step)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28409"/>
                  </p:ext>
                </p:extLst>
              </p:nvPr>
            </p:nvGraphicFramePr>
            <p:xfrm>
              <a:off x="179294" y="1416424"/>
              <a:ext cx="8892988" cy="38637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35506"/>
                    <a:gridCol w="1353671"/>
                    <a:gridCol w="3603811"/>
                  </a:tblGrid>
                  <a:tr h="500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(W/m K)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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(kg/m</a:t>
                          </a:r>
                          <a:r>
                            <a:rPr lang="en-AU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(kJ/kg K)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Martínez-Díez, et al. (2001)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AU" sz="2400" i="1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ig</a:t>
                          </a:r>
                          <a:endParaRPr lang="en-AU" sz="2400" i="1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377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Tewarson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(2008)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03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469767" r="-12600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173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Babrauskas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(2016)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k’(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1/3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</a:t>
                          </a:r>
                          <a:r>
                            <a:rPr lang="en-US" sz="24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-2/3</a:t>
                          </a:r>
                          <a:r>
                            <a:rPr lang="en-US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AU" sz="2400" kern="10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Hesami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(2016)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791">
                    <a:tc>
                      <a:txBody>
                        <a:bodyPr/>
                        <a:lstStyle/>
                        <a:p>
                          <a:pPr marL="9017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</a:t>
                          </a:r>
                          <a:r>
                            <a:rPr lang="en-AU" sz="24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 (integration time step)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AU" sz="24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AU" sz="2400" kern="100" dirty="0">
                            <a:effectLst/>
                            <a:latin typeface="Times New Roman" panose="02020603050405020304" pitchFamily="18" charset="0"/>
                            <a:ea typeface="SimSu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7213" y="301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 – Flame height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5313993"/>
              </p:ext>
            </p:extLst>
          </p:nvPr>
        </p:nvGraphicFramePr>
        <p:xfrm>
          <a:off x="1048870" y="1210233"/>
          <a:ext cx="7297271" cy="467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2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 – burning surface height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642198"/>
              </p:ext>
            </p:extLst>
          </p:nvPr>
        </p:nvGraphicFramePr>
        <p:xfrm>
          <a:off x="1057834" y="1317811"/>
          <a:ext cx="7216589" cy="459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9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90021"/>
          </a:xfrm>
        </p:spPr>
        <p:txBody>
          <a:bodyPr/>
          <a:lstStyle/>
          <a:p>
            <a:pPr algn="l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rgbClr val="FF0000"/>
                </a:solidFill>
              </a:rPr>
              <a:t>Caution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3890683"/>
            <a:ext cx="8139954" cy="2486492"/>
          </a:xfrm>
        </p:spPr>
        <p:txBody>
          <a:bodyPr/>
          <a:lstStyle/>
          <a:p>
            <a:r>
              <a:rPr lang="en-AU" sz="2400" dirty="0" smtClean="0"/>
              <a:t>The model has not been validated against large scale vertical combustible surface</a:t>
            </a:r>
          </a:p>
          <a:p>
            <a:r>
              <a:rPr lang="en-AU" sz="2400" dirty="0" smtClean="0"/>
              <a:t>The assumptions may be too crude</a:t>
            </a:r>
          </a:p>
          <a:p>
            <a:r>
              <a:rPr lang="en-AU" sz="2400" dirty="0" smtClean="0"/>
              <a:t>The effects of other composite materials were not considered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" name="Picture 2" descr="Dramatic pictures of the massive blaze at an apartment tower in central London, where people have died. Picture: Guilhem Baker/L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34" y="185177"/>
            <a:ext cx="4818666" cy="36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Concluding remarks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78974"/>
            <a:ext cx="8480323" cy="4844845"/>
          </a:xfrm>
        </p:spPr>
        <p:txBody>
          <a:bodyPr/>
          <a:lstStyle/>
          <a:p>
            <a:r>
              <a:rPr lang="en-AU" dirty="0" smtClean="0"/>
              <a:t>Performance of energy efficiency and fire safety must be assessed together</a:t>
            </a:r>
          </a:p>
          <a:p>
            <a:pPr lvl="1"/>
            <a:r>
              <a:rPr lang="en-AU" dirty="0" smtClean="0"/>
              <a:t>Safety first, energy efficiency second;</a:t>
            </a:r>
          </a:p>
          <a:p>
            <a:r>
              <a:rPr lang="en-AU" dirty="0" smtClean="0"/>
              <a:t>New fire-resistant/fire-retardant materials with low density and low thermal conductivity need to be developed;</a:t>
            </a:r>
          </a:p>
          <a:p>
            <a:r>
              <a:rPr lang="en-AU" dirty="0" smtClean="0"/>
              <a:t>New fire protection technology and techniques need to be developed;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83310"/>
          </a:xfrm>
        </p:spPr>
        <p:txBody>
          <a:bodyPr/>
          <a:lstStyle/>
          <a:p>
            <a:r>
              <a:rPr lang="en-AU" sz="2400" dirty="0" smtClean="0"/>
              <a:t>The New Industrial Transformation Training Centre -</a:t>
            </a:r>
            <a:br>
              <a:rPr lang="en-AU" sz="2400" dirty="0" smtClean="0"/>
            </a:br>
            <a:r>
              <a:rPr lang="en-AU" sz="4000" b="1" dirty="0"/>
              <a:t>ARC Training Centre in Fire Retardant Materials and Safety Technologies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2940423"/>
            <a:ext cx="8391832" cy="3156243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 smtClean="0"/>
              <a:t>Aim: </a:t>
            </a:r>
            <a:r>
              <a:rPr lang="en-AU" sz="2800" dirty="0" smtClean="0"/>
              <a:t>to improve the fire </a:t>
            </a:r>
            <a:r>
              <a:rPr lang="en-AU" sz="2800" dirty="0"/>
              <a:t>safety of lightweight materials and structures and fire protection systems utilised in a broad range of </a:t>
            </a:r>
            <a:r>
              <a:rPr lang="en-AU" sz="2800" dirty="0" smtClean="0"/>
              <a:t>industry </a:t>
            </a:r>
            <a:r>
              <a:rPr lang="en-AU" sz="2800" dirty="0" smtClean="0"/>
              <a:t>sectors.</a:t>
            </a:r>
            <a:endParaRPr lang="en-AU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903"/>
            <a:ext cx="8229600" cy="919980"/>
          </a:xfrm>
        </p:spPr>
        <p:txBody>
          <a:bodyPr/>
          <a:lstStyle/>
          <a:p>
            <a:r>
              <a:rPr lang="en-AU" sz="4000" b="1" dirty="0">
                <a:solidFill>
                  <a:srgbClr val="C00000"/>
                </a:solidFill>
              </a:rPr>
              <a:t>Conceptual Framework </a:t>
            </a:r>
            <a:r>
              <a:rPr lang="en-AU" sz="4000" b="1" dirty="0" smtClean="0">
                <a:solidFill>
                  <a:srgbClr val="C00000"/>
                </a:solidFill>
              </a:rPr>
              <a:t>of </a:t>
            </a:r>
            <a:r>
              <a:rPr lang="en-AU" sz="4000" b="1" dirty="0" smtClean="0">
                <a:solidFill>
                  <a:srgbClr val="C00000"/>
                </a:solidFill>
              </a:rPr>
              <a:t>the Centre</a:t>
            </a:r>
            <a:endParaRPr lang="en-AU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61883"/>
            <a:ext cx="7880350" cy="57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368709"/>
            <a:ext cx="8229600" cy="945689"/>
          </a:xfrm>
        </p:spPr>
        <p:txBody>
          <a:bodyPr/>
          <a:lstStyle/>
          <a:p>
            <a:r>
              <a:rPr lang="en-AU" sz="4000" dirty="0" smtClean="0"/>
              <a:t>Participating institutions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/>
              <a:t>- </a:t>
            </a:r>
            <a:r>
              <a:rPr lang="en-AU" sz="2400" dirty="0"/>
              <a:t>27 Research, education and industrial organisations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3" y="1263445"/>
            <a:ext cx="4159046" cy="3220065"/>
          </a:xfrm>
        </p:spPr>
        <p:txBody>
          <a:bodyPr/>
          <a:lstStyle/>
          <a:p>
            <a:r>
              <a:rPr lang="en-AU" sz="2800" dirty="0" smtClean="0"/>
              <a:t>Australian Universities</a:t>
            </a:r>
          </a:p>
          <a:p>
            <a:pPr lvl="1"/>
            <a:r>
              <a:rPr lang="en-AU" dirty="0" smtClean="0"/>
              <a:t>UNSW</a:t>
            </a:r>
          </a:p>
          <a:p>
            <a:pPr lvl="1"/>
            <a:r>
              <a:rPr lang="en-AU" dirty="0" smtClean="0"/>
              <a:t>RMITU</a:t>
            </a:r>
          </a:p>
          <a:p>
            <a:pPr lvl="1"/>
            <a:r>
              <a:rPr lang="en-AU" dirty="0" smtClean="0"/>
              <a:t>WSU</a:t>
            </a:r>
          </a:p>
          <a:p>
            <a:pPr lvl="1"/>
            <a:r>
              <a:rPr lang="en-AU" dirty="0" smtClean="0"/>
              <a:t>USQ</a:t>
            </a:r>
          </a:p>
          <a:p>
            <a:pPr lvl="1"/>
            <a:r>
              <a:rPr lang="en-AU" dirty="0" smtClean="0"/>
              <a:t>U Adelaide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3509" y="1263447"/>
            <a:ext cx="4660491" cy="35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err="1" smtClean="0"/>
              <a:t>Intal</a:t>
            </a:r>
            <a:r>
              <a:rPr lang="en-AU" sz="2800" dirty="0" smtClean="0"/>
              <a:t>  Universities</a:t>
            </a:r>
          </a:p>
          <a:p>
            <a:pPr lvl="1"/>
            <a:r>
              <a:rPr lang="en-AU" dirty="0"/>
              <a:t>Michigan State </a:t>
            </a:r>
            <a:r>
              <a:rPr lang="en-AU" dirty="0" smtClean="0"/>
              <a:t>University</a:t>
            </a:r>
          </a:p>
          <a:p>
            <a:pPr lvl="1"/>
            <a:r>
              <a:rPr lang="en-AU" dirty="0" smtClean="0"/>
              <a:t>U </a:t>
            </a:r>
            <a:r>
              <a:rPr lang="en-AU" dirty="0"/>
              <a:t>of </a:t>
            </a:r>
            <a:r>
              <a:rPr lang="en-AU" dirty="0" smtClean="0"/>
              <a:t>Manchester</a:t>
            </a:r>
          </a:p>
          <a:p>
            <a:pPr lvl="1"/>
            <a:r>
              <a:rPr lang="en-AU" dirty="0" smtClean="0"/>
              <a:t>U </a:t>
            </a:r>
            <a:r>
              <a:rPr lang="en-AU" dirty="0"/>
              <a:t>of </a:t>
            </a:r>
            <a:r>
              <a:rPr lang="en-AU" dirty="0" err="1" smtClean="0"/>
              <a:t>Sci</a:t>
            </a:r>
            <a:r>
              <a:rPr lang="en-AU" dirty="0" smtClean="0"/>
              <a:t> </a:t>
            </a:r>
            <a:r>
              <a:rPr lang="en-AU" dirty="0"/>
              <a:t>and </a:t>
            </a:r>
            <a:r>
              <a:rPr lang="en-AU" dirty="0" smtClean="0"/>
              <a:t>Tech </a:t>
            </a:r>
            <a:r>
              <a:rPr lang="en-AU" dirty="0"/>
              <a:t>of </a:t>
            </a:r>
            <a:r>
              <a:rPr lang="en-AU" dirty="0" smtClean="0"/>
              <a:t>China</a:t>
            </a:r>
          </a:p>
          <a:p>
            <a:pPr lvl="1"/>
            <a:r>
              <a:rPr lang="en-AU" dirty="0"/>
              <a:t>Hong Kong </a:t>
            </a:r>
            <a:r>
              <a:rPr lang="en-AU" dirty="0" smtClean="0"/>
              <a:t>Polytechnic U</a:t>
            </a:r>
          </a:p>
          <a:p>
            <a:pPr lvl="1"/>
            <a:r>
              <a:rPr lang="en-AU" dirty="0"/>
              <a:t>City </a:t>
            </a:r>
            <a:r>
              <a:rPr lang="en-AU" dirty="0" smtClean="0"/>
              <a:t>U </a:t>
            </a:r>
            <a:r>
              <a:rPr lang="en-AU" dirty="0"/>
              <a:t>of Hong </a:t>
            </a:r>
            <a:r>
              <a:rPr lang="en-AU" dirty="0" smtClean="0"/>
              <a:t>Kong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832" y="4665408"/>
            <a:ext cx="4159046" cy="20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Other </a:t>
            </a:r>
          </a:p>
          <a:p>
            <a:pPr lvl="1"/>
            <a:r>
              <a:rPr lang="en-AU" dirty="0" smtClean="0"/>
              <a:t>CSIRO</a:t>
            </a:r>
          </a:p>
          <a:p>
            <a:pPr lvl="1"/>
            <a:r>
              <a:rPr lang="en-AU" dirty="0" smtClean="0"/>
              <a:t>FRNSW</a:t>
            </a:r>
          </a:p>
          <a:p>
            <a:pPr lvl="1"/>
            <a:r>
              <a:rPr lang="en-AU" dirty="0" smtClean="0"/>
              <a:t>AFAC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1740" y="4881713"/>
            <a:ext cx="3264312" cy="171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DSTO</a:t>
            </a:r>
          </a:p>
          <a:p>
            <a:pPr lvl="1"/>
            <a:r>
              <a:rPr lang="en-AU" dirty="0" smtClean="0"/>
              <a:t>Standard </a:t>
            </a:r>
            <a:r>
              <a:rPr lang="en-AU" dirty="0" err="1" smtClean="0"/>
              <a:t>Aust</a:t>
            </a:r>
            <a:endParaRPr lang="en-AU" dirty="0" smtClean="0"/>
          </a:p>
          <a:p>
            <a:pPr lvl="1"/>
            <a:r>
              <a:rPr lang="en-AU" dirty="0" smtClean="0"/>
              <a:t>CSR</a:t>
            </a:r>
          </a:p>
          <a:p>
            <a:pPr lvl="1"/>
            <a:r>
              <a:rPr lang="en-AU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10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42975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34385"/>
            <a:ext cx="8229600" cy="1143000"/>
          </a:xfrm>
        </p:spPr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88259" y="1177385"/>
            <a:ext cx="8749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AU" sz="2000" dirty="0" err="1"/>
              <a:t>Martínez-Díez</a:t>
            </a:r>
            <a:r>
              <a:rPr lang="en-AU" sz="2000" dirty="0"/>
              <a:t>, J. A., Rodríguez-Pérez, M. A., De </a:t>
            </a:r>
            <a:r>
              <a:rPr lang="en-AU" sz="2000" dirty="0" err="1"/>
              <a:t>Saja</a:t>
            </a:r>
            <a:r>
              <a:rPr lang="en-AU" sz="2000" dirty="0"/>
              <a:t>, J. A., 2001. The Thermal Conductivity of a Polyethylene Foam Block Produced by a Compression </a:t>
            </a:r>
            <a:r>
              <a:rPr lang="en-AU" sz="2000" dirty="0" err="1"/>
              <a:t>Molding</a:t>
            </a:r>
            <a:r>
              <a:rPr lang="en-AU" sz="2000" dirty="0"/>
              <a:t> Process. </a:t>
            </a:r>
            <a:r>
              <a:rPr lang="en-AU" sz="2000" i="1" dirty="0"/>
              <a:t>Journal of Cellular Plastics,</a:t>
            </a:r>
            <a:r>
              <a:rPr lang="en-AU" sz="2000" dirty="0"/>
              <a:t> 37</a:t>
            </a:r>
            <a:r>
              <a:rPr lang="en-AU" sz="2000" b="1" dirty="0"/>
              <a:t>,</a:t>
            </a:r>
            <a:r>
              <a:rPr lang="en-AU" sz="2000" dirty="0"/>
              <a:t> 21-42.</a:t>
            </a:r>
          </a:p>
          <a:p>
            <a:pPr marL="530225" indent="-530225" algn="just"/>
            <a:r>
              <a:rPr lang="en-AU" sz="2000" dirty="0"/>
              <a:t>O’Connor, D. J. 2016. The Building Envelope: Fire Spread, Construction Features and Loss Examples. </a:t>
            </a:r>
            <a:r>
              <a:rPr lang="en-AU" sz="2000" i="1" dirty="0"/>
              <a:t>In:</a:t>
            </a:r>
            <a:r>
              <a:rPr lang="en-AU" sz="2000" dirty="0"/>
              <a:t> Hurley, M. J. (ed.) </a:t>
            </a:r>
            <a:r>
              <a:rPr lang="en-AU" sz="2000" i="1" dirty="0"/>
              <a:t>SFPE Handbook of Fire Protection Engineering. </a:t>
            </a:r>
            <a:r>
              <a:rPr lang="en-AU" sz="2000" dirty="0"/>
              <a:t>5th ed. New York: Springer.</a:t>
            </a:r>
          </a:p>
          <a:p>
            <a:pPr marL="530225" indent="-530225" algn="just"/>
            <a:r>
              <a:rPr lang="en-AU" sz="2000" dirty="0" err="1"/>
              <a:t>Pruteanu</a:t>
            </a:r>
            <a:r>
              <a:rPr lang="en-AU" sz="2000" dirty="0"/>
              <a:t>, M. and </a:t>
            </a:r>
            <a:r>
              <a:rPr lang="en-AU" sz="2000" dirty="0" err="1"/>
              <a:t>Vasilache</a:t>
            </a:r>
            <a:r>
              <a:rPr lang="en-AU" sz="2000" dirty="0"/>
              <a:t>, M., 2013. </a:t>
            </a:r>
            <a:r>
              <a:rPr lang="en-US" sz="2000" dirty="0"/>
              <a:t>Thermal conductivity determination for autoclaved aerated concrete elements used in enclosure masonry walls, </a:t>
            </a:r>
            <a:r>
              <a:rPr lang="en-AU" sz="2000" i="1" dirty="0" err="1"/>
              <a:t>Buletinul</a:t>
            </a:r>
            <a:r>
              <a:rPr lang="en-AU" sz="2000" i="1" dirty="0"/>
              <a:t> </a:t>
            </a:r>
            <a:r>
              <a:rPr lang="en-AU" sz="2000" i="1" dirty="0" err="1"/>
              <a:t>Institutului</a:t>
            </a:r>
            <a:r>
              <a:rPr lang="en-AU" sz="2000" i="1" dirty="0"/>
              <a:t> </a:t>
            </a:r>
            <a:r>
              <a:rPr lang="en-AU" sz="2000" i="1" dirty="0" err="1"/>
              <a:t>Politehnic</a:t>
            </a:r>
            <a:r>
              <a:rPr lang="en-AU" sz="2000" i="1" dirty="0"/>
              <a:t> Din </a:t>
            </a:r>
            <a:r>
              <a:rPr lang="en-AU" sz="2000" i="1" dirty="0" err="1"/>
              <a:t>Iaşi</a:t>
            </a:r>
            <a:r>
              <a:rPr lang="en-AU" sz="2000" i="1" dirty="0"/>
              <a:t>,</a:t>
            </a:r>
            <a:r>
              <a:rPr lang="en-AU" sz="2000" dirty="0"/>
              <a:t> 6</a:t>
            </a:r>
            <a:r>
              <a:rPr lang="en-AU" sz="2000" b="1" dirty="0"/>
              <a:t>,</a:t>
            </a:r>
            <a:r>
              <a:rPr lang="en-AU" sz="2000" dirty="0"/>
              <a:t> 33-42, </a:t>
            </a:r>
            <a:r>
              <a:rPr lang="en-AU" sz="2000" u="sng" dirty="0">
                <a:hlinkClick r:id="rId2"/>
              </a:rPr>
              <a:t>http://www.bipcons.ce.tuiasi.ro/Archive/423.pdf</a:t>
            </a:r>
            <a:r>
              <a:rPr lang="en-AU" sz="2000" dirty="0"/>
              <a:t> (Accessed 18/6/2017).</a:t>
            </a:r>
          </a:p>
          <a:p>
            <a:pPr marL="530225" indent="-530225" algn="just"/>
            <a:r>
              <a:rPr lang="en-AU" sz="2000" dirty="0" err="1"/>
              <a:t>Tewarson</a:t>
            </a:r>
            <a:r>
              <a:rPr lang="en-AU" sz="2000" dirty="0"/>
              <a:t>, A., 2008. Generation of Heat and Gaseous, Liquid, and Solid Products in Fires. </a:t>
            </a:r>
            <a:r>
              <a:rPr lang="en-AU" sz="2000" i="1" dirty="0"/>
              <a:t>In:</a:t>
            </a:r>
            <a:r>
              <a:rPr lang="en-AU" sz="2000" dirty="0"/>
              <a:t> DINENNO, P. J. (ed.) </a:t>
            </a:r>
            <a:r>
              <a:rPr lang="en-AU" sz="2000" i="1" dirty="0"/>
              <a:t>SFPE Handbook of Fire Protection Engineering. </a:t>
            </a:r>
            <a:r>
              <a:rPr lang="en-AU" sz="2000" dirty="0"/>
              <a:t>4th ed. Boston: Society of Fire Protection Engineers.</a:t>
            </a:r>
          </a:p>
          <a:p>
            <a:pPr marL="530225" indent="-530225" algn="just"/>
            <a:r>
              <a:rPr lang="en-AU" sz="2000" dirty="0"/>
              <a:t>Website 1, 2017, The Physics </a:t>
            </a:r>
            <a:r>
              <a:rPr lang="en-AU" sz="2000" dirty="0" err="1"/>
              <a:t>Factbook</a:t>
            </a:r>
            <a:r>
              <a:rPr lang="en-AU" sz="2000" dirty="0"/>
              <a:t>: </a:t>
            </a:r>
            <a:r>
              <a:rPr lang="en-AU" sz="2000" u="sng" dirty="0">
                <a:hlinkClick r:id="rId3"/>
              </a:rPr>
              <a:t>http://hypertextbook.com/facts/1999/KatrinaJones.shtml</a:t>
            </a:r>
            <a:r>
              <a:rPr lang="en-AU" sz="2000" u="sng" dirty="0"/>
              <a:t> </a:t>
            </a:r>
            <a:r>
              <a:rPr lang="en-AU" sz="2000" dirty="0"/>
              <a:t>(accessed 18/6/2017).</a:t>
            </a:r>
          </a:p>
          <a:p>
            <a:pPr marL="530225" indent="-530225" algn="just"/>
            <a:r>
              <a:rPr lang="en-AU" sz="2000" dirty="0"/>
              <a:t>Website 2, 2017, The Engineering Toolbox: </a:t>
            </a:r>
            <a:r>
              <a:rPr lang="en-AU" sz="2000" u="sng" dirty="0">
                <a:hlinkClick r:id="rId4"/>
              </a:rPr>
              <a:t>http://www.engineeringtoolbox.com/thermal-conductivity-d_429.html</a:t>
            </a:r>
            <a:r>
              <a:rPr lang="en-AU" sz="2000" u="sng" dirty="0"/>
              <a:t> </a:t>
            </a:r>
            <a:r>
              <a:rPr lang="en-AU" sz="2000" dirty="0"/>
              <a:t>(accessed 18/6/2017)</a:t>
            </a:r>
          </a:p>
          <a:p>
            <a:pPr marL="530225" indent="-530225" algn="just"/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7256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have not been learnt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1" y="1356852"/>
            <a:ext cx="4970207" cy="1519083"/>
          </a:xfrm>
        </p:spPr>
        <p:txBody>
          <a:bodyPr/>
          <a:lstStyle/>
          <a:p>
            <a:r>
              <a:rPr lang="en-AU" sz="2400" dirty="0" smtClean="0"/>
              <a:t>Shanghai fire, 2010 (58 fatalities)</a:t>
            </a:r>
          </a:p>
          <a:p>
            <a:r>
              <a:rPr lang="en-AU" sz="2400" dirty="0"/>
              <a:t>Melbourne Lacrosse Building </a:t>
            </a:r>
            <a:r>
              <a:rPr lang="en-AU" sz="2400" dirty="0" smtClean="0"/>
              <a:t>fire, 2014 (no fatality)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500" t="40923" r="45673" b="13539"/>
          <a:stretch/>
        </p:blipFill>
        <p:spPr bwMode="auto">
          <a:xfrm>
            <a:off x="0" y="3423777"/>
            <a:ext cx="5979795" cy="3390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\\ad.uws.edu.au\dfshare\HomesBLK$\h9910245\My Documents\AResearch\Conference\Confer2010\8th AOSFST\Ventilation Factor\CHN_shanghai_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052" y="1356852"/>
            <a:ext cx="3478682" cy="53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21356"/>
            <a:ext cx="293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FFFF00"/>
                </a:solidFill>
              </a:rPr>
              <a:t>Lacrosse Building fire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582" y="6015790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FFFF00"/>
                </a:solidFill>
              </a:rPr>
              <a:t>Shanghai fire</a:t>
            </a:r>
          </a:p>
        </p:txBody>
      </p:sp>
    </p:spTree>
    <p:extLst>
      <p:ext uri="{BB962C8B-B14F-4D97-AF65-F5344CB8AC3E}">
        <p14:creationId xmlns:p14="http://schemas.microsoft.com/office/powerpoint/2010/main" val="3455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Energy efficiency and fire safety</a:t>
            </a:r>
            <a:br>
              <a:rPr lang="en-AU" dirty="0" smtClean="0"/>
            </a:br>
            <a:r>
              <a:rPr lang="en-AU" dirty="0" smtClean="0"/>
              <a:t>- Conflict and trade-off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Energy efficiency</a:t>
            </a:r>
          </a:p>
          <a:p>
            <a:pPr lvl="1"/>
            <a:r>
              <a:rPr lang="en-AU" dirty="0" smtClean="0"/>
              <a:t>Better insulating materials</a:t>
            </a:r>
          </a:p>
          <a:p>
            <a:pPr lvl="1"/>
            <a:r>
              <a:rPr lang="en-AU" dirty="0" smtClean="0"/>
              <a:t>Low embedded greenhouse gas emission materials</a:t>
            </a:r>
          </a:p>
          <a:p>
            <a:r>
              <a:rPr lang="en-AU" dirty="0" smtClean="0"/>
              <a:t>Fire safety</a:t>
            </a:r>
          </a:p>
          <a:p>
            <a:pPr lvl="1"/>
            <a:r>
              <a:rPr lang="en-AU" dirty="0" smtClean="0"/>
              <a:t>Non-combustible materials (usually with high embedded GHG emissions)</a:t>
            </a:r>
          </a:p>
          <a:p>
            <a:pPr lvl="1"/>
            <a:r>
              <a:rPr lang="en-AU" dirty="0" smtClean="0"/>
              <a:t>Fire resistant materials </a:t>
            </a:r>
            <a:r>
              <a:rPr lang="en-AU" dirty="0"/>
              <a:t>(usually with high embedded GHG emissions)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335" cy="1143000"/>
          </a:xfrm>
        </p:spPr>
        <p:txBody>
          <a:bodyPr/>
          <a:lstStyle/>
          <a:p>
            <a:pPr lvl="0"/>
            <a:r>
              <a:rPr lang="en-AU" altLang="en-US" sz="40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Comparison of material properties</a:t>
            </a:r>
            <a:r>
              <a:rPr lang="en-AU" alt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AU" altLang="en-US" sz="4000" dirty="0">
                <a:latin typeface="Arial" pitchFamily="34" charset="0"/>
                <a:cs typeface="Arial" pitchFamily="34" charset="0"/>
              </a:rPr>
            </a:b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38300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55387"/>
              </p:ext>
            </p:extLst>
          </p:nvPr>
        </p:nvGraphicFramePr>
        <p:xfrm>
          <a:off x="158763" y="968622"/>
          <a:ext cx="8830234" cy="5690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501"/>
                <a:gridCol w="1474839"/>
                <a:gridCol w="1563329"/>
                <a:gridCol w="1401097"/>
                <a:gridCol w="2396468"/>
              </a:tblGrid>
              <a:tr h="6378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Material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Density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(kg/m</a:t>
                      </a:r>
                      <a:r>
                        <a:rPr lang="en-AU" sz="2000" kern="100" baseline="30000" dirty="0">
                          <a:effectLst/>
                        </a:rPr>
                        <a:t>3</a:t>
                      </a:r>
                      <a:r>
                        <a:rPr lang="en-AU" sz="2000" kern="100" dirty="0">
                          <a:effectLst/>
                        </a:rPr>
                        <a:t>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Thermal conductivity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(W/</a:t>
                      </a:r>
                      <a:r>
                        <a:rPr lang="en-AU" sz="2000" kern="100" dirty="0" err="1">
                          <a:effectLst/>
                        </a:rPr>
                        <a:t>mK</a:t>
                      </a:r>
                      <a:r>
                        <a:rPr lang="en-AU" sz="2000" kern="100" dirty="0">
                          <a:effectLst/>
                        </a:rPr>
                        <a:t>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Heat of combustion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(MJ/kg)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>
                          <a:effectLst/>
                        </a:rPr>
                        <a:t>Source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2523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en-AU" sz="2000" kern="100">
                          <a:effectLst/>
                        </a:rPr>
                        <a:t>Normal Concrete 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~ 2400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0.15 ~ 1.6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en-AU" sz="2000" kern="100">
                          <a:effectLst/>
                        </a:rPr>
                        <a:t>0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Website 1 </a:t>
                      </a:r>
                      <a:r>
                        <a:rPr lang="en-AU" sz="2000" kern="100" dirty="0" smtClean="0">
                          <a:effectLst/>
                        </a:rPr>
                        <a:t>&amp; 2 (2017)</a:t>
                      </a:r>
                      <a:endParaRPr lang="en-AU" sz="2000" kern="100" dirty="0">
                        <a:effectLst/>
                      </a:endParaRPr>
                    </a:p>
                  </a:txBody>
                  <a:tcPr marL="64168" marR="64168" marT="0" marB="0"/>
                </a:tc>
              </a:tr>
              <a:tr h="42523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Lightweight concrete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160 ~ 1920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0.1 ~ 0.3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0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Website 1 </a:t>
                      </a:r>
                      <a:r>
                        <a:rPr lang="en-AU" sz="2000" kern="100" dirty="0" smtClean="0">
                          <a:effectLst/>
                        </a:rPr>
                        <a:t>&amp; 2 (2017)</a:t>
                      </a:r>
                      <a:endParaRPr lang="en-AU" sz="2000" kern="100" dirty="0">
                        <a:effectLst/>
                      </a:endParaRPr>
                    </a:p>
                  </a:txBody>
                  <a:tcPr marL="64168" marR="64168" marT="0" marB="0"/>
                </a:tc>
              </a:tr>
              <a:tr h="70728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Aerated concrete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300 ~ 1600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0.11 ~ 0.135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0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Website </a:t>
                      </a:r>
                      <a:r>
                        <a:rPr lang="en-AU" sz="2000" kern="100" dirty="0" smtClean="0">
                          <a:effectLst/>
                        </a:rPr>
                        <a:t>1 &amp; 2</a:t>
                      </a:r>
                      <a:r>
                        <a:rPr lang="en-AU" sz="2000" kern="100" baseline="0" dirty="0" smtClean="0">
                          <a:effectLst/>
                        </a:rPr>
                        <a:t> </a:t>
                      </a:r>
                      <a:r>
                        <a:rPr lang="en-AU" sz="2000" kern="100" dirty="0" smtClean="0">
                          <a:effectLst/>
                        </a:rPr>
                        <a:t> </a:t>
                      </a:r>
                      <a:r>
                        <a:rPr lang="en-AU" sz="2000" kern="100" dirty="0">
                          <a:effectLst/>
                        </a:rPr>
                        <a:t>(2017)</a:t>
                      </a: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 smtClean="0">
                          <a:effectLst/>
                        </a:rPr>
                        <a:t>P</a:t>
                      </a:r>
                      <a:r>
                        <a:rPr lang="en-US" sz="2000" kern="100" dirty="0" err="1" smtClean="0">
                          <a:effectLst/>
                        </a:rPr>
                        <a:t>ruteanu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(2013</a:t>
                      </a:r>
                      <a:r>
                        <a:rPr lang="en-US" sz="2000" kern="100" dirty="0" smtClean="0">
                          <a:effectLst/>
                        </a:rPr>
                        <a:t>)</a:t>
                      </a:r>
                      <a:r>
                        <a:rPr lang="en-AU" sz="2000" kern="100" dirty="0">
                          <a:effectLst/>
                        </a:rPr>
                        <a:t> 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52048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Polymer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836 ~ 1523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0.05 ~ 0.51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7 ~ 45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100" dirty="0">
                          <a:effectLst/>
                        </a:rPr>
                        <a:t>Website </a:t>
                      </a:r>
                      <a:r>
                        <a:rPr lang="en-AU" sz="2000" kern="100" dirty="0" smtClean="0">
                          <a:effectLst/>
                        </a:rPr>
                        <a:t>2 &amp; 3 </a:t>
                      </a:r>
                      <a:r>
                        <a:rPr lang="en-AU" sz="2000" kern="100" dirty="0">
                          <a:effectLst/>
                        </a:rPr>
                        <a:t>(2017</a:t>
                      </a:r>
                      <a:r>
                        <a:rPr lang="en-AU" sz="2000" kern="100" dirty="0" smtClean="0">
                          <a:effectLst/>
                        </a:rPr>
                        <a:t>)</a:t>
                      </a:r>
                      <a:endParaRPr lang="en-AU" sz="2000" kern="100" dirty="0">
                        <a:effectLst/>
                      </a:endParaRPr>
                    </a:p>
                  </a:txBody>
                  <a:tcPr marL="64168" marR="64168" marT="0" marB="0"/>
                </a:tc>
              </a:tr>
              <a:tr h="4572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Polymer foam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96 ~ 577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0.03 ~ 0.043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7 ~ 45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Website 2 </a:t>
                      </a:r>
                      <a:r>
                        <a:rPr lang="en-US" sz="2000" kern="100" dirty="0" smtClean="0">
                          <a:effectLst/>
                        </a:rPr>
                        <a:t>&amp; 3 (2017)</a:t>
                      </a:r>
                      <a:endParaRPr lang="en-AU" sz="2000" kern="100" dirty="0">
                        <a:effectLst/>
                      </a:endParaRPr>
                    </a:p>
                  </a:txBody>
                  <a:tcPr marL="64168" marR="64168" marT="0" marB="0"/>
                </a:tc>
              </a:tr>
              <a:tr h="21261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0FD70F"/>
                          </a:solidFill>
                          <a:effectLst/>
                        </a:rPr>
                        <a:t>Timber</a:t>
                      </a:r>
                      <a:endParaRPr lang="en-AU" sz="2000" kern="100" dirty="0">
                        <a:solidFill>
                          <a:srgbClr val="0FD70F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0FD70F"/>
                          </a:solidFill>
                          <a:effectLst/>
                        </a:rPr>
                        <a:t>600 ~ 1100</a:t>
                      </a:r>
                      <a:endParaRPr lang="en-AU" sz="2000" kern="100" dirty="0">
                        <a:solidFill>
                          <a:srgbClr val="0FD70F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0FD70F"/>
                          </a:solidFill>
                          <a:effectLst/>
                        </a:rPr>
                        <a:t>0.12 ~ 0.17</a:t>
                      </a:r>
                      <a:endParaRPr lang="en-AU" sz="2000" kern="100" dirty="0">
                        <a:solidFill>
                          <a:srgbClr val="0FD70F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0FD70F"/>
                          </a:solidFill>
                          <a:effectLst/>
                        </a:rPr>
                        <a:t>15 ~ 20</a:t>
                      </a:r>
                      <a:endParaRPr lang="en-AU" sz="2000" kern="100" dirty="0">
                        <a:solidFill>
                          <a:srgbClr val="0FD70F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0" dirty="0" err="1">
                          <a:effectLst/>
                        </a:rPr>
                        <a:t>Tewarson</a:t>
                      </a:r>
                      <a:r>
                        <a:rPr lang="en-AU" sz="2000" kern="0" dirty="0">
                          <a:effectLst/>
                        </a:rPr>
                        <a:t> (2008)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42523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Polyethylene LD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950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>
                          <a:effectLst/>
                        </a:rPr>
                        <a:t>0.45</a:t>
                      </a:r>
                      <a:endParaRPr lang="en-AU" sz="2000" kern="1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effectLst/>
                        </a:rPr>
                        <a:t>41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0" dirty="0" err="1">
                          <a:effectLst/>
                        </a:rPr>
                        <a:t>Tewarson</a:t>
                      </a:r>
                      <a:r>
                        <a:rPr lang="en-AU" sz="2000" kern="0" dirty="0">
                          <a:effectLst/>
                        </a:rPr>
                        <a:t> (2008)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6378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Polyethylene foam</a:t>
                      </a:r>
                      <a:endParaRPr lang="en-AU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FF0000"/>
                          </a:solidFill>
                          <a:effectLst/>
                        </a:rPr>
                        <a:t>24 ~ 27</a:t>
                      </a:r>
                      <a:endParaRPr lang="en-AU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FF0000"/>
                          </a:solidFill>
                          <a:effectLst/>
                        </a:rPr>
                        <a:t>0.04</a:t>
                      </a:r>
                      <a:endParaRPr lang="en-AU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kern="100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en-AU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0" dirty="0" err="1">
                          <a:effectLst/>
                        </a:rPr>
                        <a:t>Tewarson</a:t>
                      </a:r>
                      <a:r>
                        <a:rPr lang="en-AU" sz="2000" kern="0" dirty="0">
                          <a:effectLst/>
                        </a:rPr>
                        <a:t> (2008)</a:t>
                      </a:r>
                      <a:endParaRPr lang="en-AU" sz="2000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kern="0" dirty="0" err="1">
                          <a:effectLst/>
                        </a:rPr>
                        <a:t>Martínez-Díez</a:t>
                      </a:r>
                      <a:r>
                        <a:rPr lang="en-AU" sz="2000" kern="0" dirty="0">
                          <a:effectLst/>
                        </a:rPr>
                        <a:t> et al. (2001)</a:t>
                      </a:r>
                      <a:endParaRPr lang="en-AU" sz="2000" kern="1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C00000"/>
                </a:solidFill>
              </a:rPr>
              <a:t>Timber Buildings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 descr="Image result for tall timber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76" y="0"/>
            <a:ext cx="3826324" cy="44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ll timber buil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293"/>
            <a:ext cx="6740013" cy="34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9" y="141902"/>
            <a:ext cx="8229600" cy="1008472"/>
          </a:xfrm>
        </p:spPr>
        <p:txBody>
          <a:bodyPr/>
          <a:lstStyle/>
          <a:p>
            <a:r>
              <a:rPr lang="en-AU" dirty="0" smtClean="0"/>
              <a:t>Fire Spread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4" y="1054510"/>
            <a:ext cx="8495071" cy="5803490"/>
          </a:xfrm>
        </p:spPr>
        <p:txBody>
          <a:bodyPr/>
          <a:lstStyle/>
          <a:p>
            <a:r>
              <a:rPr lang="en-AU" dirty="0" smtClean="0"/>
              <a:t>Internal spread within a building </a:t>
            </a:r>
          </a:p>
          <a:p>
            <a:pPr lvl="1"/>
            <a:r>
              <a:rPr lang="en-AU" dirty="0" smtClean="0"/>
              <a:t>Horizontal spread between compartments</a:t>
            </a:r>
          </a:p>
          <a:p>
            <a:pPr lvl="1"/>
            <a:r>
              <a:rPr lang="en-AU" dirty="0" smtClean="0"/>
              <a:t>Vertical spread through floors/ceilings, stairs and shafts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Exterior spread 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A</a:t>
            </a:r>
            <a:r>
              <a:rPr lang="en-AU" dirty="0" smtClean="0">
                <a:solidFill>
                  <a:srgbClr val="FF0000"/>
                </a:solidFill>
              </a:rPr>
              <a:t>long the envelop of a building</a:t>
            </a:r>
          </a:p>
          <a:p>
            <a:pPr lvl="1"/>
            <a:r>
              <a:rPr lang="en-AU" dirty="0" smtClean="0"/>
              <a:t>Between levels</a:t>
            </a:r>
          </a:p>
          <a:p>
            <a:r>
              <a:rPr lang="en-AU" dirty="0" smtClean="0"/>
              <a:t>Exterior spread between buildings</a:t>
            </a:r>
          </a:p>
          <a:p>
            <a:pPr lvl="1"/>
            <a:r>
              <a:rPr lang="en-AU" dirty="0" smtClean="0"/>
              <a:t>Via thermal radiation</a:t>
            </a:r>
          </a:p>
          <a:p>
            <a:pPr lvl="1"/>
            <a:r>
              <a:rPr lang="en-AU" dirty="0" smtClean="0"/>
              <a:t>Flame and/or ember</a:t>
            </a:r>
          </a:p>
          <a:p>
            <a:pPr marL="0" lvl="1" indent="0">
              <a:buNone/>
            </a:pPr>
            <a:r>
              <a:rPr lang="en-AU" dirty="0" smtClean="0"/>
              <a:t>(O’Connor, 2016)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5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Internal spread within a </a:t>
            </a:r>
            <a:r>
              <a:rPr lang="en-AU" dirty="0" smtClean="0"/>
              <a:t>building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- Protection measures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Fire suppression systems</a:t>
            </a:r>
          </a:p>
          <a:p>
            <a:pPr lvl="1"/>
            <a:r>
              <a:rPr lang="en-AU" dirty="0" smtClean="0"/>
              <a:t>Fire extinguishers;</a:t>
            </a:r>
          </a:p>
          <a:p>
            <a:pPr lvl="1"/>
            <a:r>
              <a:rPr lang="en-AU" dirty="0" smtClean="0"/>
              <a:t>Hose-reels;</a:t>
            </a:r>
          </a:p>
          <a:p>
            <a:pPr lvl="1"/>
            <a:r>
              <a:rPr lang="en-AU" dirty="0" smtClean="0"/>
              <a:t>Sprinklers.</a:t>
            </a:r>
          </a:p>
          <a:p>
            <a:r>
              <a:rPr lang="en-AU" dirty="0" smtClean="0"/>
              <a:t>Compartmentation</a:t>
            </a:r>
          </a:p>
          <a:p>
            <a:pPr lvl="1"/>
            <a:r>
              <a:rPr lang="en-AU" dirty="0" smtClean="0"/>
              <a:t>Fire rating compartment boundaries: walls, ceilings and floors;</a:t>
            </a:r>
          </a:p>
          <a:p>
            <a:pPr lvl="1"/>
            <a:r>
              <a:rPr lang="en-AU" dirty="0" smtClean="0"/>
              <a:t>Fire rating of openings: doors and windows</a:t>
            </a:r>
          </a:p>
          <a:p>
            <a:pPr lvl="1"/>
            <a:r>
              <a:rPr lang="en-AU" dirty="0" smtClean="0"/>
              <a:t>Protection of penetrations: cable and pluming penetrations</a:t>
            </a:r>
          </a:p>
          <a:p>
            <a:pPr lvl="1"/>
            <a:endParaRPr lang="en-AU" dirty="0" smtClean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FFF-9870-4C4A-8DC2-D0667B5D879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6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16116</TotalTime>
  <Words>1201</Words>
  <Application>Microsoft Office PowerPoint</Application>
  <PresentationFormat>On-screen Show (4:3)</PresentationFormat>
  <Paragraphs>264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IIE Presentation</vt:lpstr>
      <vt:lpstr>Building Fire Spread    Yaping He   School of Computing, Engineering and Mathematics Western Sydney University</vt:lpstr>
      <vt:lpstr>Grenfell Tower Fire - Renovations with deadly cladding </vt:lpstr>
      <vt:lpstr>PowerPoint Presentation</vt:lpstr>
      <vt:lpstr>Lessons have not been learnt</vt:lpstr>
      <vt:lpstr>Energy efficiency and fire safety - Conflict and trade-off</vt:lpstr>
      <vt:lpstr>Comparison of material properties </vt:lpstr>
      <vt:lpstr>Timber Buildings</vt:lpstr>
      <vt:lpstr>Fire Spread</vt:lpstr>
      <vt:lpstr>Internal spread within a building - Protection measures</vt:lpstr>
      <vt:lpstr>Compartmentation - Fire resistance design</vt:lpstr>
      <vt:lpstr>Combined sprinkler and compartmentation system</vt:lpstr>
      <vt:lpstr>Exterior Spread between buildings</vt:lpstr>
      <vt:lpstr>Fire exterior spread along building envelope - Evaluation methods (Hesami, 2016) </vt:lpstr>
      <vt:lpstr>Estimate of surface flame spread Vertical flame spread velocity</vt:lpstr>
      <vt:lpstr>Flame height and preheating distance</vt:lpstr>
      <vt:lpstr>Burning surface height and heat release rate per unit width</vt:lpstr>
      <vt:lpstr>Algorithm </vt:lpstr>
      <vt:lpstr>Grenfell Fire – A case study</vt:lpstr>
      <vt:lpstr>Grenfell Tower </vt:lpstr>
      <vt:lpstr>PowerPoint Presentation</vt:lpstr>
      <vt:lpstr>Assumptions</vt:lpstr>
      <vt:lpstr>Input parameters</vt:lpstr>
      <vt:lpstr>Results – Flame height</vt:lpstr>
      <vt:lpstr>Results – burning surface height</vt:lpstr>
      <vt:lpstr> Caution</vt:lpstr>
      <vt:lpstr>Concluding remarks</vt:lpstr>
      <vt:lpstr>The New Industrial Transformation Training Centre - ARC Training Centre in Fire Retardant Materials and Safety Technologies</vt:lpstr>
      <vt:lpstr>Conceptual Framework of the Centre</vt:lpstr>
      <vt:lpstr>Participating institutions - 27 Research, education and industrial organisations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guinhee</dc:creator>
  <cp:lastModifiedBy>Yaping He</cp:lastModifiedBy>
  <cp:revision>2128</cp:revision>
  <dcterms:created xsi:type="dcterms:W3CDTF">1601-01-01T00:00:00Z</dcterms:created>
  <dcterms:modified xsi:type="dcterms:W3CDTF">2017-06-21T03:59:27Z</dcterms:modified>
</cp:coreProperties>
</file>